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Rg st="1" end="2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0E8E-0E57-4635-9068-0E8B7BB873A0}" v="19" dt="2021-04-28T05:38:3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míra Celá" userId="37c2962a6fc1e035" providerId="LiveId" clId="{3BB80E8E-0E57-4635-9068-0E8B7BB873A0}"/>
    <pc:docChg chg="undo custSel modSld modMainMaster modShowInfo">
      <pc:chgData name="Jaromíra Celá" userId="37c2962a6fc1e035" providerId="LiveId" clId="{3BB80E8E-0E57-4635-9068-0E8B7BB873A0}" dt="2021-04-28T05:50:54.683" v="67" actId="2744"/>
      <pc:docMkLst>
        <pc:docMk/>
      </pc:docMkLst>
      <pc:sldChg chg="modSp mod modTransition">
        <pc:chgData name="Jaromíra Celá" userId="37c2962a6fc1e035" providerId="LiveId" clId="{3BB80E8E-0E57-4635-9068-0E8B7BB873A0}" dt="2021-04-28T05:44:01.665" v="66" actId="20577"/>
        <pc:sldMkLst>
          <pc:docMk/>
          <pc:sldMk cId="688995194" sldId="256"/>
        </pc:sldMkLst>
        <pc:spChg chg="mod">
          <ac:chgData name="Jaromíra Celá" userId="37c2962a6fc1e035" providerId="LiveId" clId="{3BB80E8E-0E57-4635-9068-0E8B7BB873A0}" dt="2021-04-28T05:14:10.738" v="22" actId="20577"/>
          <ac:spMkLst>
            <pc:docMk/>
            <pc:sldMk cId="688995194" sldId="256"/>
            <ac:spMk id="2" creationId="{2A6A2E6B-0505-44AA-9B43-94D6ED8E0F5A}"/>
          </ac:spMkLst>
        </pc:spChg>
        <pc:spChg chg="mod">
          <ac:chgData name="Jaromíra Celá" userId="37c2962a6fc1e035" providerId="LiveId" clId="{3BB80E8E-0E57-4635-9068-0E8B7BB873A0}" dt="2021-04-28T05:44:01.665" v="66" actId="20577"/>
          <ac:spMkLst>
            <pc:docMk/>
            <pc:sldMk cId="688995194" sldId="256"/>
            <ac:spMk id="3" creationId="{BCCBF3EA-A348-4BE0-A629-70D756734C71}"/>
          </ac:spMkLst>
        </pc:spChg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2573525604" sldId="257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697638797" sldId="258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137441619" sldId="259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710317789" sldId="260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27949950" sldId="261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36749605" sldId="262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4185166416" sldId="263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2427508960" sldId="264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507100448" sldId="265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46849345" sldId="266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039433573" sldId="267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145628782" sldId="268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438962043" sldId="269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536379170" sldId="270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41282497" sldId="271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622156417" sldId="272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657080072" sldId="273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790034246" sldId="274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1653434500" sldId="275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503222364" sldId="276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2085445534" sldId="277"/>
        </pc:sldMkLst>
      </pc:sldChg>
      <pc:sldChg chg="modTransition">
        <pc:chgData name="Jaromíra Celá" userId="37c2962a6fc1e035" providerId="LiveId" clId="{3BB80E8E-0E57-4635-9068-0E8B7BB873A0}" dt="2021-04-28T05:38:33.870" v="49"/>
        <pc:sldMkLst>
          <pc:docMk/>
          <pc:sldMk cId="3221669131" sldId="278"/>
        </pc:sldMkLst>
      </pc:sldChg>
      <pc:sldMasterChg chg="modTransition modSldLayout">
        <pc:chgData name="Jaromíra Celá" userId="37c2962a6fc1e035" providerId="LiveId" clId="{3BB80E8E-0E57-4635-9068-0E8B7BB873A0}" dt="2021-04-28T05:38:33.870" v="49"/>
        <pc:sldMasterMkLst>
          <pc:docMk/>
          <pc:sldMasterMk cId="3290441880" sldId="2147483648"/>
        </pc:sldMasterMkLst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475023942" sldId="2147483649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1352512642" sldId="2147483650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2800914582" sldId="2147483651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796629567" sldId="2147483652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3802833934" sldId="2147483653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3318376802" sldId="2147483654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2143660624" sldId="2147483655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1344151577" sldId="2147483656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3419897684" sldId="2147483657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2900724355" sldId="2147483658"/>
          </pc:sldLayoutMkLst>
        </pc:sldLayoutChg>
        <pc:sldLayoutChg chg="modTransition">
          <pc:chgData name="Jaromíra Celá" userId="37c2962a6fc1e035" providerId="LiveId" clId="{3BB80E8E-0E57-4635-9068-0E8B7BB873A0}" dt="2021-04-28T05:38:33.870" v="49"/>
          <pc:sldLayoutMkLst>
            <pc:docMk/>
            <pc:sldMasterMk cId="3290441880" sldId="2147483648"/>
            <pc:sldLayoutMk cId="218632999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A2E6B-0505-44AA-9B43-94D6ED8E0F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BAREVNÝ TÝDEN</a:t>
            </a:r>
            <a:br>
              <a:rPr lang="cs-CZ" dirty="0"/>
            </a:br>
            <a:r>
              <a:rPr lang="cs-CZ" dirty="0"/>
              <a:t>19. – 23. 4. 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CBF3EA-A348-4BE0-A629-70D756734C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Lanškroun, nám. A. Jiráska 140</a:t>
            </a:r>
          </a:p>
        </p:txBody>
      </p:sp>
    </p:spTree>
    <p:extLst>
      <p:ext uri="{BB962C8B-B14F-4D97-AF65-F5344CB8AC3E}">
        <p14:creationId xmlns:p14="http://schemas.microsoft.com/office/powerpoint/2010/main" val="68899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83B5EE-1F2E-4CD7-A596-DFE4ACFB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MODRÝ DEN</a:t>
            </a:r>
          </a:p>
        </p:txBody>
      </p:sp>
      <p:pic>
        <p:nvPicPr>
          <p:cNvPr id="10" name="Zástupný obsah 9" descr="Obsah obrázku patro, osoba, interiér, zeď&#10;&#10;Popis byl vytvořen automaticky">
            <a:extLst>
              <a:ext uri="{FF2B5EF4-FFF2-40B4-BE49-F238E27FC236}">
                <a16:creationId xmlns:a16="http://schemas.microsoft.com/office/drawing/2014/main" id="{312A6CC3-4E16-4483-A35E-EF0BD2DF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4" b="18107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14" name="Zástupný obsah 13" descr="Obsah obrázku osoba, patro, zeď, interiér&#10;&#10;Popis byl vytvořen automaticky">
            <a:extLst>
              <a:ext uri="{FF2B5EF4-FFF2-40B4-BE49-F238E27FC236}">
                <a16:creationId xmlns:a16="http://schemas.microsoft.com/office/drawing/2014/main" id="{7D9F2FB2-163B-4D71-8EB2-929C2E963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181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20" name="Zástupný obsah 19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6878237B-E452-4B14-84B4-FD237A752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370572"/>
            <a:ext cx="2609850" cy="3479801"/>
          </a:xfrm>
        </p:spPr>
      </p:pic>
    </p:spTree>
    <p:extLst>
      <p:ext uri="{BB962C8B-B14F-4D97-AF65-F5344CB8AC3E}">
        <p14:creationId xmlns:p14="http://schemas.microsoft.com/office/powerpoint/2010/main" val="242750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6F1D2B-5F8E-48F9-BCE7-17909B4A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MODRÝ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Zástupný obsah 9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F2E6A1B5-E0D6-4F6B-B33F-5E6BBE8F2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r="4" b="18426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D2B4F0E-23BB-4150-9258-55C781F7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1" r="4" b="8938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3" name="Zástupný obsah 12" descr="Obsah obrázku osoba, dítě, interiér, ložnice&#10;&#10;Popis byl vytvořen automaticky">
            <a:extLst>
              <a:ext uri="{FF2B5EF4-FFF2-40B4-BE49-F238E27FC236}">
                <a16:creationId xmlns:a16="http://schemas.microsoft.com/office/drawing/2014/main" id="{74974C8D-BCDE-4151-8334-3CEBF2EC67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36" y="2657475"/>
            <a:ext cx="3814624" cy="2857500"/>
          </a:xfrm>
        </p:spPr>
      </p:pic>
    </p:spTree>
    <p:extLst>
      <p:ext uri="{BB962C8B-B14F-4D97-AF65-F5344CB8AC3E}">
        <p14:creationId xmlns:p14="http://schemas.microsoft.com/office/powerpoint/2010/main" val="3468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AB63C1-9FDD-481F-9BAA-5972C43C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MODRÝ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A4F6762B-F2EF-4439-9507-6AE3B2E64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 r="4" b="5965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8" name="Zástupný obsah 7" descr="Obsah obrázku text, interiér, kancelář&#10;&#10;Popis byl vytvořen automaticky">
            <a:extLst>
              <a:ext uri="{FF2B5EF4-FFF2-40B4-BE49-F238E27FC236}">
                <a16:creationId xmlns:a16="http://schemas.microsoft.com/office/drawing/2014/main" id="{560EEE0D-D7E4-4459-9D05-79B317102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r="4" b="12698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zeď, osoba, interiér, patro&#10;&#10;Popis byl vytvořen automaticky">
            <a:extLst>
              <a:ext uri="{FF2B5EF4-FFF2-40B4-BE49-F238E27FC236}">
                <a16:creationId xmlns:a16="http://schemas.microsoft.com/office/drawing/2014/main" id="{00BEB84E-C4F7-47BF-9040-1CF7FD474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2267152"/>
            <a:ext cx="2876550" cy="3864023"/>
          </a:xfrm>
        </p:spPr>
      </p:pic>
    </p:spTree>
    <p:extLst>
      <p:ext uri="{BB962C8B-B14F-4D97-AF65-F5344CB8AC3E}">
        <p14:creationId xmlns:p14="http://schemas.microsoft.com/office/powerpoint/2010/main" val="303943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E839F-EF5D-4801-8371-783736AC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MODRÝ DEN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D93F8F3-551B-4B84-BB64-4EFD859376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81" y="2351010"/>
            <a:ext cx="4158394" cy="3117850"/>
          </a:xfrm>
        </p:spPr>
      </p:pic>
      <p:pic>
        <p:nvPicPr>
          <p:cNvPr id="10" name="Zástupný obsah 9" descr="Obsah obrázku osoba, patro, interiér, skupina&#10;&#10;Popis byl vytvořen automaticky">
            <a:extLst>
              <a:ext uri="{FF2B5EF4-FFF2-40B4-BE49-F238E27FC236}">
                <a16:creationId xmlns:a16="http://schemas.microsoft.com/office/drawing/2014/main" id="{9CA0BCA8-31AD-4162-A57E-9F8FB6F472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27" y="2537441"/>
            <a:ext cx="3120231" cy="4160309"/>
          </a:xfrm>
        </p:spPr>
      </p:pic>
    </p:spTree>
    <p:extLst>
      <p:ext uri="{BB962C8B-B14F-4D97-AF65-F5344CB8AC3E}">
        <p14:creationId xmlns:p14="http://schemas.microsoft.com/office/powerpoint/2010/main" val="314562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F4306D-EA22-4327-94AD-CD01F559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MODRÝ DEN</a:t>
            </a:r>
          </a:p>
        </p:txBody>
      </p:sp>
      <p:pic>
        <p:nvPicPr>
          <p:cNvPr id="8" name="Zástupný obsah 7" descr="Obsah obrázku interiér&#10;&#10;Popis byl vytvořen automaticky">
            <a:extLst>
              <a:ext uri="{FF2B5EF4-FFF2-40B4-BE49-F238E27FC236}">
                <a16:creationId xmlns:a16="http://schemas.microsoft.com/office/drawing/2014/main" id="{DABCD046-9465-40DD-98B8-AB44A465B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8886" y="2744843"/>
            <a:ext cx="4438835" cy="3329126"/>
          </a:xfrm>
        </p:spPr>
      </p:pic>
      <p:pic>
        <p:nvPicPr>
          <p:cNvPr id="12" name="Zástupný obsah 11" descr="Obsah obrázku osoba, patro, interiér, zeď&#10;&#10;Popis byl vytvořen automaticky">
            <a:extLst>
              <a:ext uri="{FF2B5EF4-FFF2-40B4-BE49-F238E27FC236}">
                <a16:creationId xmlns:a16="http://schemas.microsoft.com/office/drawing/2014/main" id="{83020283-7B7F-418F-BF2D-281670B779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21" y="2524125"/>
            <a:ext cx="4766733" cy="3575050"/>
          </a:xfrm>
        </p:spPr>
      </p:pic>
    </p:spTree>
    <p:extLst>
      <p:ext uri="{BB962C8B-B14F-4D97-AF65-F5344CB8AC3E}">
        <p14:creationId xmlns:p14="http://schemas.microsoft.com/office/powerpoint/2010/main" val="43896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C5791D-F8B5-42A0-997D-9FEA2C4D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ZELENO</a:t>
            </a:r>
            <a:r>
              <a:rPr lang="cs-CZ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ŽLUTÝ DEN</a:t>
            </a:r>
          </a:p>
        </p:txBody>
      </p:sp>
      <p:pic>
        <p:nvPicPr>
          <p:cNvPr id="8" name="Zástupný obsah 7" descr="Obsah obrázku osoba, patro, interiér, pózování&#10;&#10;Popis byl vytvořen automaticky">
            <a:extLst>
              <a:ext uri="{FF2B5EF4-FFF2-40B4-BE49-F238E27FC236}">
                <a16:creationId xmlns:a16="http://schemas.microsoft.com/office/drawing/2014/main" id="{A4A230EA-8214-4B37-9C9C-268459572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4" b="15006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 descr="Obsah obrázku osoba, interiér, pózování, patro&#10;&#10;Popis byl vytvořen automaticky">
            <a:extLst>
              <a:ext uri="{FF2B5EF4-FFF2-40B4-BE49-F238E27FC236}">
                <a16:creationId xmlns:a16="http://schemas.microsoft.com/office/drawing/2014/main" id="{AAD0C331-827A-43C0-AC1F-2B8F14A40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7" r="4" b="2644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zeď, osoba, interiér, pózování&#10;&#10;Popis byl vytvořen automaticky">
            <a:extLst>
              <a:ext uri="{FF2B5EF4-FFF2-40B4-BE49-F238E27FC236}">
                <a16:creationId xmlns:a16="http://schemas.microsoft.com/office/drawing/2014/main" id="{78EF55E6-5AEF-40D4-BBCD-7FC82DA4E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13" y="2733021"/>
            <a:ext cx="2600325" cy="3492975"/>
          </a:xfrm>
        </p:spPr>
      </p:pic>
    </p:spTree>
    <p:extLst>
      <p:ext uri="{BB962C8B-B14F-4D97-AF65-F5344CB8AC3E}">
        <p14:creationId xmlns:p14="http://schemas.microsoft.com/office/powerpoint/2010/main" val="153637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BEB52C-122E-45ED-82D6-55F3EB63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ZELENO/ŽLUTÝ DEN</a:t>
            </a:r>
          </a:p>
        </p:txBody>
      </p:sp>
      <p:pic>
        <p:nvPicPr>
          <p:cNvPr id="6" name="Zástupný obsah 5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1CAC1529-BAD8-4373-BB47-3ADD9952F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4" b="4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interiér, osoba, skupina&#10;&#10;Popis byl vytvořen automaticky">
            <a:extLst>
              <a:ext uri="{FF2B5EF4-FFF2-40B4-BE49-F238E27FC236}">
                <a16:creationId xmlns:a16="http://schemas.microsoft.com/office/drawing/2014/main" id="{A002775D-9916-400D-BBB9-5FD511538E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4" b="6933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3" name="Zástupný obsah 12" descr="Obsah obrázku dítě, osoba, interiér, chlapec&#10;&#10;Popis byl vytvořen automaticky">
            <a:extLst>
              <a:ext uri="{FF2B5EF4-FFF2-40B4-BE49-F238E27FC236}">
                <a16:creationId xmlns:a16="http://schemas.microsoft.com/office/drawing/2014/main" id="{951B0538-6257-4ECC-BA5A-98C6089C72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60" y="3143936"/>
            <a:ext cx="3434221" cy="2572544"/>
          </a:xfrm>
        </p:spPr>
      </p:pic>
    </p:spTree>
    <p:extLst>
      <p:ext uri="{BB962C8B-B14F-4D97-AF65-F5344CB8AC3E}">
        <p14:creationId xmlns:p14="http://schemas.microsoft.com/office/powerpoint/2010/main" val="4128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0652BA-1C50-4E0E-9450-91C6538C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ZELENO/ŽLUTÝ DEN</a:t>
            </a:r>
          </a:p>
        </p:txBody>
      </p:sp>
      <p:pic>
        <p:nvPicPr>
          <p:cNvPr id="8" name="Zástupný obsah 7" descr="Obsah obrázku text, interiér, dítě, osoba&#10;&#10;Popis byl vytvořen automaticky">
            <a:extLst>
              <a:ext uri="{FF2B5EF4-FFF2-40B4-BE49-F238E27FC236}">
                <a16:creationId xmlns:a16="http://schemas.microsoft.com/office/drawing/2014/main" id="{E6B92CAB-4A60-43D6-9B39-7DFB4D97FE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9218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 descr="Obsah obrázku osoba, stojící, skupina, pózování&#10;&#10;Popis byl vytvořen automaticky">
            <a:extLst>
              <a:ext uri="{FF2B5EF4-FFF2-40B4-BE49-F238E27FC236}">
                <a16:creationId xmlns:a16="http://schemas.microsoft.com/office/drawing/2014/main" id="{BE35107A-31B5-4BE6-862A-17CD8295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r="1" b="1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interiér, osoba, stůl&#10;&#10;Popis byl vytvořen automaticky">
            <a:extLst>
              <a:ext uri="{FF2B5EF4-FFF2-40B4-BE49-F238E27FC236}">
                <a16:creationId xmlns:a16="http://schemas.microsoft.com/office/drawing/2014/main" id="{9935D5DD-2BD5-472E-ACB5-133E05BBCD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80" y="2863018"/>
            <a:ext cx="2196276" cy="2996244"/>
          </a:xfrm>
        </p:spPr>
      </p:pic>
    </p:spTree>
    <p:extLst>
      <p:ext uri="{BB962C8B-B14F-4D97-AF65-F5344CB8AC3E}">
        <p14:creationId xmlns:p14="http://schemas.microsoft.com/office/powerpoint/2010/main" val="162215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00CD7-BA61-4555-A8D4-03BED582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ZELENO/ŽLUTÝ DEN</a:t>
            </a:r>
          </a:p>
        </p:txBody>
      </p:sp>
      <p:pic>
        <p:nvPicPr>
          <p:cNvPr id="6" name="Zástupný obsah 5" descr="Obsah obrázku patro, osoba, interiér, skupina&#10;&#10;Popis byl vytvořen automaticky">
            <a:extLst>
              <a:ext uri="{FF2B5EF4-FFF2-40B4-BE49-F238E27FC236}">
                <a16:creationId xmlns:a16="http://schemas.microsoft.com/office/drawing/2014/main" id="{F70F747E-7969-498B-95C0-8C4100035A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11" y="2193057"/>
            <a:ext cx="3228458" cy="430461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276E90E-FC52-4800-B450-076A4A258B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826" y="3355098"/>
            <a:ext cx="4114682" cy="2314508"/>
          </a:xfrm>
        </p:spPr>
      </p:pic>
    </p:spTree>
    <p:extLst>
      <p:ext uri="{BB962C8B-B14F-4D97-AF65-F5344CB8AC3E}">
        <p14:creationId xmlns:p14="http://schemas.microsoft.com/office/powerpoint/2010/main" val="365708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B31371-7197-4AE3-A9A2-E3514C81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ERNO/BÍLÝ DEN</a:t>
            </a:r>
          </a:p>
        </p:txBody>
      </p:sp>
      <p:pic>
        <p:nvPicPr>
          <p:cNvPr id="6" name="Zástupný obsah 5" descr="Obsah obrázku text, osoba, patro, interiér&#10;&#10;Popis byl vytvořen automaticky">
            <a:extLst>
              <a:ext uri="{FF2B5EF4-FFF2-40B4-BE49-F238E27FC236}">
                <a16:creationId xmlns:a16="http://schemas.microsoft.com/office/drawing/2014/main" id="{3201F286-0860-44B1-B7C1-CAEDD0DA1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9963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8" name="Zástupný obsah 7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C3959203-92AA-49DE-9CE7-3EACEC9A2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 r="4" b="623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osoba, interiér, patro, skupina&#10;&#10;Popis byl vytvořen automaticky">
            <a:extLst>
              <a:ext uri="{FF2B5EF4-FFF2-40B4-BE49-F238E27FC236}">
                <a16:creationId xmlns:a16="http://schemas.microsoft.com/office/drawing/2014/main" id="{7BEF77EE-CE5E-46D9-B4F6-000C881AF4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61937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9003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0922BD-3AF3-4570-BEF1-861A55571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DUHOVÝ DEN</a:t>
            </a:r>
          </a:p>
        </p:txBody>
      </p:sp>
      <p:pic>
        <p:nvPicPr>
          <p:cNvPr id="8" name="Zástupný obsah 7" descr="Obsah obrázku osoba, dítě, interiér, skupina&#10;&#10;Popis byl vytvořen automaticky">
            <a:extLst>
              <a:ext uri="{FF2B5EF4-FFF2-40B4-BE49-F238E27FC236}">
                <a16:creationId xmlns:a16="http://schemas.microsoft.com/office/drawing/2014/main" id="{B50C8EB9-6033-4B62-9D4B-0E5EB41DE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181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21" name="Zástupný obsah 20" descr="Obsah obrázku text, strop, interiér, osoba&#10;&#10;Popis byl vytvořen automaticky">
            <a:extLst>
              <a:ext uri="{FF2B5EF4-FFF2-40B4-BE49-F238E27FC236}">
                <a16:creationId xmlns:a16="http://schemas.microsoft.com/office/drawing/2014/main" id="{F4A02977-017F-4A54-A55F-5007D06AE6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1" r="4" b="6080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27" name="Zástupný obsah 26" descr="Obsah obrázku text, interiér, zeď, pracovní stůl&#10;&#10;Popis byl vytvořen automaticky">
            <a:extLst>
              <a:ext uri="{FF2B5EF4-FFF2-40B4-BE49-F238E27FC236}">
                <a16:creationId xmlns:a16="http://schemas.microsoft.com/office/drawing/2014/main" id="{5734397F-86C5-4307-8D01-BA79E56F5D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6" y="2863017"/>
            <a:ext cx="3913404" cy="2931495"/>
          </a:xfrm>
        </p:spPr>
      </p:pic>
    </p:spTree>
    <p:extLst>
      <p:ext uri="{BB962C8B-B14F-4D97-AF65-F5344CB8AC3E}">
        <p14:creationId xmlns:p14="http://schemas.microsoft.com/office/powerpoint/2010/main" val="257352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FEA721-696C-44D4-84AE-50DE0E4E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ERNO/BÍLÝ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osoba, zeď, skupina, pózování&#10;&#10;Popis byl vytvořen automaticky">
            <a:extLst>
              <a:ext uri="{FF2B5EF4-FFF2-40B4-BE49-F238E27FC236}">
                <a16:creationId xmlns:a16="http://schemas.microsoft.com/office/drawing/2014/main" id="{D1AFB38B-D2E9-4F81-8BE0-FB49834A0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C5B5C415-97D6-4501-A3AE-F1DC44032F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2" name="Zástupný obsah 11" descr="Obsah obrázku text, interiér, zeď, osoba&#10;&#10;Popis byl vytvořen automaticky">
            <a:extLst>
              <a:ext uri="{FF2B5EF4-FFF2-40B4-BE49-F238E27FC236}">
                <a16:creationId xmlns:a16="http://schemas.microsoft.com/office/drawing/2014/main" id="{17EA5826-7783-4B2C-88E9-FFB9C3C12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42" y="2970213"/>
            <a:ext cx="3481916" cy="2611437"/>
          </a:xfrm>
        </p:spPr>
      </p:pic>
    </p:spTree>
    <p:extLst>
      <p:ext uri="{BB962C8B-B14F-4D97-AF65-F5344CB8AC3E}">
        <p14:creationId xmlns:p14="http://schemas.microsoft.com/office/powerpoint/2010/main" val="165343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928DFB-3804-4029-9FB5-E0F740C8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ERNO/BÍLÝ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C3AA502-9BD4-4F25-A71E-ECC4F8C1B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r="4" b="4"/>
          <a:stretch/>
        </p:blipFill>
        <p:spPr>
          <a:xfrm rot="16200000">
            <a:off x="1708189" y="-193331"/>
            <a:ext cx="2670048" cy="4574617"/>
          </a:xfrm>
          <a:prstGeom prst="rect">
            <a:avLst/>
          </a:prstGeom>
        </p:spPr>
      </p:pic>
      <p:pic>
        <p:nvPicPr>
          <p:cNvPr id="8" name="Zástupný obsah 7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32FB7E24-7AF2-4A8E-A26A-23544ADB8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r="4" b="21670"/>
          <a:stretch/>
        </p:blipFill>
        <p:spPr>
          <a:xfrm rot="10800000">
            <a:off x="755904" y="367664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452F4C96-537D-4946-A51B-FF4F94728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25" y="2121763"/>
            <a:ext cx="2669959" cy="3559946"/>
          </a:xfrm>
        </p:spPr>
      </p:pic>
    </p:spTree>
    <p:extLst>
      <p:ext uri="{BB962C8B-B14F-4D97-AF65-F5344CB8AC3E}">
        <p14:creationId xmlns:p14="http://schemas.microsoft.com/office/powerpoint/2010/main" val="350322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C32CD3-2DD0-4FE6-81E5-48DAC24D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dirty="0">
                <a:latin typeface="Amasis MT Pro Black" panose="02040A04050005020304" pitchFamily="18" charset="-18"/>
              </a:rPr>
              <a:t>Č</a:t>
            </a:r>
            <a:r>
              <a:rPr lang="cs-CZ" dirty="0"/>
              <a:t>ERNO/BÍLÝ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6859A9E-BAAA-47B3-B0C4-4938D94082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r="4" b="11295"/>
          <a:stretch/>
        </p:blipFill>
        <p:spPr>
          <a:xfrm rot="10800000">
            <a:off x="755904" y="382714"/>
            <a:ext cx="4574617" cy="267004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4927A90-51F1-48F3-9D8D-062BB54FD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181"/>
          <a:stretch/>
        </p:blipFill>
        <p:spPr>
          <a:xfrm rot="10800000"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osoba, patro, interiér, sport&#10;&#10;Popis byl vytvořen automaticky">
            <a:extLst>
              <a:ext uri="{FF2B5EF4-FFF2-40B4-BE49-F238E27FC236}">
                <a16:creationId xmlns:a16="http://schemas.microsoft.com/office/drawing/2014/main" id="{8AAC8413-A7BA-4D5C-B7CA-AA14E764E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0" y="2130017"/>
            <a:ext cx="2796933" cy="3729245"/>
          </a:xfrm>
        </p:spPr>
      </p:pic>
    </p:spTree>
    <p:extLst>
      <p:ext uri="{BB962C8B-B14F-4D97-AF65-F5344CB8AC3E}">
        <p14:creationId xmlns:p14="http://schemas.microsoft.com/office/powerpoint/2010/main" val="208544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B1E55-D959-44A2-8082-88447890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masis MT Pro Black" panose="02040A04050005020304" pitchFamily="18" charset="-18"/>
              </a:rPr>
              <a:t>Č</a:t>
            </a:r>
            <a:r>
              <a:rPr lang="cs-CZ" dirty="0"/>
              <a:t>ERNO/BÍLÝ DEN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28A8EF53-F0D5-4720-A03D-48AADBDA2E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0096" y="2222246"/>
            <a:ext cx="4158312" cy="3117850"/>
          </a:xfrm>
        </p:spPr>
      </p:pic>
      <p:pic>
        <p:nvPicPr>
          <p:cNvPr id="8" name="Zástupný obsah 7" descr="Obsah obrázku osoba, zeď, patro, interiér&#10;&#10;Popis byl vytvořen automaticky">
            <a:extLst>
              <a:ext uri="{FF2B5EF4-FFF2-40B4-BE49-F238E27FC236}">
                <a16:creationId xmlns:a16="http://schemas.microsoft.com/office/drawing/2014/main" id="{261D4119-41B2-4A73-AC00-6EAA2CC12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81" y="2981325"/>
            <a:ext cx="4158312" cy="3117850"/>
          </a:xfrm>
        </p:spPr>
      </p:pic>
    </p:spTree>
    <p:extLst>
      <p:ext uri="{BB962C8B-B14F-4D97-AF65-F5344CB8AC3E}">
        <p14:creationId xmlns:p14="http://schemas.microsoft.com/office/powerpoint/2010/main" val="32216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FB0708-E4FE-4F65-8AB1-3573A473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DUHOVÝ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osoba, pózování, interiér&#10;&#10;Popis byl vytvořen automaticky">
            <a:extLst>
              <a:ext uri="{FF2B5EF4-FFF2-40B4-BE49-F238E27FC236}">
                <a16:creationId xmlns:a16="http://schemas.microsoft.com/office/drawing/2014/main" id="{E12B8F67-1518-4324-B428-BDFE1586E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r="-3" b="-3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8" name="Zástupný obsah 7" descr="Obsah obrázku osoba, patro, skupina, dítě&#10;&#10;Popis byl vytvořen automaticky">
            <a:extLst>
              <a:ext uri="{FF2B5EF4-FFF2-40B4-BE49-F238E27FC236}">
                <a16:creationId xmlns:a16="http://schemas.microsoft.com/office/drawing/2014/main" id="{C9B048C8-B5D4-42FB-B753-4E983BD9D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r="4" b="12697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B89077CB-2C0D-4548-B283-AABA693948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78" y="2781300"/>
            <a:ext cx="4943122" cy="2780506"/>
          </a:xfrm>
        </p:spPr>
      </p:pic>
    </p:spTree>
    <p:extLst>
      <p:ext uri="{BB962C8B-B14F-4D97-AF65-F5344CB8AC3E}">
        <p14:creationId xmlns:p14="http://schemas.microsoft.com/office/powerpoint/2010/main" val="69763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EFCFC2-FC4C-4BCA-AFF0-4877FC20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DUHOVÝ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F5D554FC-B55C-4E86-8894-34E36E6F5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r="4" b="1160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 descr="Obsah obrázku patro, interiér, osoba, okno&#10;&#10;Popis byl vytvořen automaticky">
            <a:extLst>
              <a:ext uri="{FF2B5EF4-FFF2-40B4-BE49-F238E27FC236}">
                <a16:creationId xmlns:a16="http://schemas.microsoft.com/office/drawing/2014/main" id="{3CF3C953-08BD-4376-BC2A-54C0D655C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3" r="4" b="3818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8" name="Zástupný obsah 17" descr="Obsah obrázku text, dítě, interiér, hračka&#10;&#10;Popis byl vytvořen automaticky">
            <a:extLst>
              <a:ext uri="{FF2B5EF4-FFF2-40B4-BE49-F238E27FC236}">
                <a16:creationId xmlns:a16="http://schemas.microsoft.com/office/drawing/2014/main" id="{33A37A03-1482-4687-AB9B-8437C90FC7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2970213"/>
            <a:ext cx="2495549" cy="3185319"/>
          </a:xfrm>
        </p:spPr>
      </p:pic>
    </p:spTree>
    <p:extLst>
      <p:ext uri="{BB962C8B-B14F-4D97-AF65-F5344CB8AC3E}">
        <p14:creationId xmlns:p14="http://schemas.microsoft.com/office/powerpoint/2010/main" val="313744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6A70F00-F11C-4EEF-9002-CAA67EF3F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0" cy="6858000"/>
          </a:xfrm>
          <a:custGeom>
            <a:avLst/>
            <a:gdLst>
              <a:gd name="connsiteX0" fmla="*/ 0 w 11430000"/>
              <a:gd name="connsiteY0" fmla="*/ 0 h 6858000"/>
              <a:gd name="connsiteX1" fmla="*/ 5330523 w 11430000"/>
              <a:gd name="connsiteY1" fmla="*/ 0 h 6858000"/>
              <a:gd name="connsiteX2" fmla="*/ 5330523 w 11430000"/>
              <a:gd name="connsiteY2" fmla="*/ 758952 h 6858000"/>
              <a:gd name="connsiteX3" fmla="*/ 11430000 w 11430000"/>
              <a:gd name="connsiteY3" fmla="*/ 758952 h 6858000"/>
              <a:gd name="connsiteX4" fmla="*/ 11430000 w 11430000"/>
              <a:gd name="connsiteY4" fmla="*/ 6099048 h 6858000"/>
              <a:gd name="connsiteX5" fmla="*/ 5330523 w 11430000"/>
              <a:gd name="connsiteY5" fmla="*/ 6099048 h 6858000"/>
              <a:gd name="connsiteX6" fmla="*/ 5330523 w 11430000"/>
              <a:gd name="connsiteY6" fmla="*/ 6858000 h 6858000"/>
              <a:gd name="connsiteX7" fmla="*/ 0 w 11430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0" h="6858000">
                <a:moveTo>
                  <a:pt x="0" y="0"/>
                </a:moveTo>
                <a:lnTo>
                  <a:pt x="5330523" y="0"/>
                </a:lnTo>
                <a:lnTo>
                  <a:pt x="5330523" y="758952"/>
                </a:lnTo>
                <a:lnTo>
                  <a:pt x="11430000" y="758952"/>
                </a:lnTo>
                <a:lnTo>
                  <a:pt x="11430000" y="6099048"/>
                </a:lnTo>
                <a:lnTo>
                  <a:pt x="5330523" y="6099048"/>
                </a:lnTo>
                <a:lnTo>
                  <a:pt x="5330523" y="6858000"/>
                </a:lnTo>
                <a:lnTo>
                  <a:pt x="0" y="6858000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80000F-9611-435F-8187-261F572C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DUHOVÝ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B6B0906F-1590-48AE-92B9-A0385C50DB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11877" b="2"/>
          <a:stretch/>
        </p:blipFill>
        <p:spPr>
          <a:xfrm rot="5400000">
            <a:off x="374690" y="1143215"/>
            <a:ext cx="5337046" cy="4574617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C296D5-E729-4A62-9401-E09D2A408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970222"/>
            <a:ext cx="4572001" cy="246316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11AA63-F3A5-4E3E-BEBE-00CCE7DA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ERVENÝ DEN</a:t>
            </a:r>
          </a:p>
        </p:txBody>
      </p:sp>
      <p:pic>
        <p:nvPicPr>
          <p:cNvPr id="6" name="Zástupný obsah 5" descr="Obsah obrázku osoba, interiér, skupina, ložnice&#10;&#10;Popis byl vytvořen automaticky">
            <a:extLst>
              <a:ext uri="{FF2B5EF4-FFF2-40B4-BE49-F238E27FC236}">
                <a16:creationId xmlns:a16="http://schemas.microsoft.com/office/drawing/2014/main" id="{AB3C34FF-C49D-4DD7-88A4-E52C1817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0" b="5774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8" name="Zástupný obsah 7" descr="Obsah obrázku text, osoba, interiér, pózování&#10;&#10;Popis byl vytvořen automaticky">
            <a:extLst>
              <a:ext uri="{FF2B5EF4-FFF2-40B4-BE49-F238E27FC236}">
                <a16:creationId xmlns:a16="http://schemas.microsoft.com/office/drawing/2014/main" id="{0C2E0DE9-7541-45B7-BA94-5D841B6FEE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181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osoba, patro, interiér, zeď&#10;&#10;Popis byl vytvořen automaticky">
            <a:extLst>
              <a:ext uri="{FF2B5EF4-FFF2-40B4-BE49-F238E27FC236}">
                <a16:creationId xmlns:a16="http://schemas.microsoft.com/office/drawing/2014/main" id="{60044304-AE9A-463E-AD12-11B9D1EDB1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88" y="2970213"/>
            <a:ext cx="3478823" cy="2611437"/>
          </a:xfrm>
        </p:spPr>
      </p:pic>
    </p:spTree>
    <p:extLst>
      <p:ext uri="{BB962C8B-B14F-4D97-AF65-F5344CB8AC3E}">
        <p14:creationId xmlns:p14="http://schemas.microsoft.com/office/powerpoint/2010/main" val="71031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0EA27F-DB97-48A9-B1B6-CCD4DD48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ERVENÝ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Zástupný obsah 7" descr="Obsah obrázku osoba, patro, skupina, interiér&#10;&#10;Popis byl vytvořen automaticky">
            <a:extLst>
              <a:ext uri="{FF2B5EF4-FFF2-40B4-BE49-F238E27FC236}">
                <a16:creationId xmlns:a16="http://schemas.microsoft.com/office/drawing/2014/main" id="{34E0A488-C4A5-45CB-8FD7-F696B2583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9" r="4" b="4692"/>
          <a:stretch/>
        </p:blipFill>
        <p:spPr>
          <a:xfrm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 descr="Obsah obrázku strop, interiér, osoba, lidé&#10;&#10;Popis byl vytvořen automaticky">
            <a:extLst>
              <a:ext uri="{FF2B5EF4-FFF2-40B4-BE49-F238E27FC236}">
                <a16:creationId xmlns:a16="http://schemas.microsoft.com/office/drawing/2014/main" id="{EA998E5F-A022-46CD-820C-57D551D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4" b="4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FD5BEBA5-7D48-4FEE-8446-075252048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0056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12794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255C0C-4C3D-4182-A7DC-E6D04300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200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ERVENÝ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Zástupný obsah 1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6054102B-F3EE-4325-8BD0-2BAA25846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r="4" b="4"/>
          <a:stretch/>
        </p:blipFill>
        <p:spPr>
          <a:xfrm rot="16200000">
            <a:off x="1708189" y="-193331"/>
            <a:ext cx="2670048" cy="4574617"/>
          </a:xfrm>
          <a:prstGeom prst="rect">
            <a:avLst/>
          </a:prstGeom>
        </p:spPr>
      </p:pic>
      <p:pic>
        <p:nvPicPr>
          <p:cNvPr id="13" name="Zástupný obsah 12" descr="Obsah obrázku osoba, patro, zeď, interiér&#10;&#10;Popis byl vytvořen automaticky">
            <a:extLst>
              <a:ext uri="{FF2B5EF4-FFF2-40B4-BE49-F238E27FC236}">
                <a16:creationId xmlns:a16="http://schemas.microsoft.com/office/drawing/2014/main" id="{85CAE6FB-6BCA-4950-9047-C087C2AF1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181"/>
          <a:stretch/>
        </p:blipFill>
        <p:spPr>
          <a:xfrm>
            <a:off x="755905" y="3428998"/>
            <a:ext cx="4574617" cy="2670048"/>
          </a:xfrm>
          <a:prstGeom prst="rect">
            <a:avLst/>
          </a:prstGeom>
        </p:spPr>
      </p:pic>
      <p:pic>
        <p:nvPicPr>
          <p:cNvPr id="30" name="Zástupný obsah 29" descr="Obsah obrázku osoba, interiér, patro, pózování&#10;&#10;Popis byl vytvořen automaticky">
            <a:extLst>
              <a:ext uri="{FF2B5EF4-FFF2-40B4-BE49-F238E27FC236}">
                <a16:creationId xmlns:a16="http://schemas.microsoft.com/office/drawing/2014/main" id="{892ED7D6-ADB4-47AC-8015-4B4D0294BB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1" y="2637632"/>
            <a:ext cx="2505074" cy="3340099"/>
          </a:xfrm>
        </p:spPr>
      </p:pic>
    </p:spTree>
    <p:extLst>
      <p:ext uri="{BB962C8B-B14F-4D97-AF65-F5344CB8AC3E}">
        <p14:creationId xmlns:p14="http://schemas.microsoft.com/office/powerpoint/2010/main" val="13674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43A5A-D8EF-4EFB-92B0-0A9C6902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200" kern="1200" spc="-50" baseline="0" dirty="0">
                <a:solidFill>
                  <a:schemeClr val="tx1"/>
                </a:solidFill>
                <a:latin typeface="Amasis MT Pro Black" panose="02040A04050005020304" pitchFamily="18" charset="-18"/>
              </a:rPr>
              <a:t>Č</a:t>
            </a:r>
            <a:r>
              <a:rPr lang="cs-CZ" sz="4200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ERVENÝ DEN</a:t>
            </a:r>
            <a:endParaRPr lang="en-US" sz="4200" kern="1200" spc="-5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Zástupný obsah 7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64160E2B-2BE9-4417-A298-DA68DA6BC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r="4" b="11212"/>
          <a:stretch/>
        </p:blipFill>
        <p:spPr>
          <a:xfrm rot="10800000">
            <a:off x="755905" y="758953"/>
            <a:ext cx="4574617" cy="2670048"/>
          </a:xfrm>
          <a:prstGeom prst="rect">
            <a:avLst/>
          </a:prstGeom>
        </p:spPr>
      </p:pic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AEE45CCA-CF78-4534-8420-FC816951E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r="4" b="21873"/>
          <a:stretch/>
        </p:blipFill>
        <p:spPr>
          <a:xfrm rot="10800000">
            <a:off x="755905" y="3811714"/>
            <a:ext cx="4574617" cy="2670048"/>
          </a:xfrm>
          <a:prstGeom prst="rect">
            <a:avLst/>
          </a:prstGeom>
        </p:spPr>
      </p:pic>
      <p:pic>
        <p:nvPicPr>
          <p:cNvPr id="10" name="Zástupný obsah 9" descr="Obsah obrázku text, bílá tabule, účtenka&#10;&#10;Popis byl vytvořen automaticky">
            <a:extLst>
              <a:ext uri="{FF2B5EF4-FFF2-40B4-BE49-F238E27FC236}">
                <a16:creationId xmlns:a16="http://schemas.microsoft.com/office/drawing/2014/main" id="{517D0BF8-82B2-46B4-9716-FD571E423A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40514" y="2970213"/>
            <a:ext cx="3482972" cy="2611437"/>
          </a:xfrm>
        </p:spPr>
      </p:pic>
    </p:spTree>
    <p:extLst>
      <p:ext uri="{BB962C8B-B14F-4D97-AF65-F5344CB8AC3E}">
        <p14:creationId xmlns:p14="http://schemas.microsoft.com/office/powerpoint/2010/main" val="418516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reveal/>
      </p:transition>
    </mc:Choice>
    <mc:Fallback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77</TotalTime>
  <Words>82</Words>
  <Application>Microsoft Office PowerPoint</Application>
  <PresentationFormat>Širokoúhlá obrazovka</PresentationFormat>
  <Paragraphs>24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Aharoni</vt:lpstr>
      <vt:lpstr>Amasis MT Pro Black</vt:lpstr>
      <vt:lpstr>Arial</vt:lpstr>
      <vt:lpstr>Avenir Next LT Pro</vt:lpstr>
      <vt:lpstr>PrismaticVTI</vt:lpstr>
      <vt:lpstr>BAREVNÝ TÝDEN 19. – 23. 4. 2021</vt:lpstr>
      <vt:lpstr>DUHOVÝ DEN</vt:lpstr>
      <vt:lpstr>DUHOVÝ DEN</vt:lpstr>
      <vt:lpstr>DUHOVÝ DEN</vt:lpstr>
      <vt:lpstr>DUHOVÝ DEN</vt:lpstr>
      <vt:lpstr>ČERVENÝ DEN</vt:lpstr>
      <vt:lpstr>ČERVENÝ DEN</vt:lpstr>
      <vt:lpstr>ČERVENÝ DEN</vt:lpstr>
      <vt:lpstr>ČERVENÝ DEN</vt:lpstr>
      <vt:lpstr>MODRÝ DEN</vt:lpstr>
      <vt:lpstr>MODRÝ DEN</vt:lpstr>
      <vt:lpstr>MODRÝ DEN</vt:lpstr>
      <vt:lpstr>MODRÝ DEN</vt:lpstr>
      <vt:lpstr>MODRÝ DEN</vt:lpstr>
      <vt:lpstr>ZELENO/ŽLUTÝ DEN</vt:lpstr>
      <vt:lpstr>ZELENO/ŽLUTÝ DEN</vt:lpstr>
      <vt:lpstr>ZELENO/ŽLUTÝ DEN</vt:lpstr>
      <vt:lpstr>ZELENO/ŽLUTÝ DEN</vt:lpstr>
      <vt:lpstr>ČERNO/BÍLÝ DEN</vt:lpstr>
      <vt:lpstr>ČERNO/BÍLÝ DEN</vt:lpstr>
      <vt:lpstr>ČERNO/BÍLÝ DEN</vt:lpstr>
      <vt:lpstr>ČERNO/BÍLÝ DEN</vt:lpstr>
      <vt:lpstr>ČERNO/BÍLÝ 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BAREVNÝ TÝDEN</dc:title>
  <dc:creator>Jaromíra Celá</dc:creator>
  <cp:lastModifiedBy>Jaromíra Celá</cp:lastModifiedBy>
  <cp:revision>5</cp:revision>
  <dcterms:created xsi:type="dcterms:W3CDTF">2021-04-27T20:22:57Z</dcterms:created>
  <dcterms:modified xsi:type="dcterms:W3CDTF">2021-04-28T05:51:24Z</dcterms:modified>
</cp:coreProperties>
</file>