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1/24/2022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A8A04-666E-4BEC-919B-5F0904360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TEPLÁKOVÝ DEN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101424-72E1-4E95-9F25-3A69C75C22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LANŠKROUN, NÁM. A. JIRÁSKA 140</a:t>
            </a:r>
          </a:p>
        </p:txBody>
      </p:sp>
    </p:spTree>
    <p:extLst>
      <p:ext uri="{BB962C8B-B14F-4D97-AF65-F5344CB8AC3E}">
        <p14:creationId xmlns:p14="http://schemas.microsoft.com/office/powerpoint/2010/main" val="42721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1527F-9F75-405A-A556-920D37E5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zeď, patro, interiér&#10;&#10;Popis byl vytvořen automaticky">
            <a:extLst>
              <a:ext uri="{FF2B5EF4-FFF2-40B4-BE49-F238E27FC236}">
                <a16:creationId xmlns:a16="http://schemas.microsoft.com/office/drawing/2014/main" id="{7992DE3A-2C04-43EC-968A-0794E7E504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78" y="1335318"/>
            <a:ext cx="3659450" cy="4879268"/>
          </a:xfrm>
        </p:spPr>
      </p:pic>
      <p:pic>
        <p:nvPicPr>
          <p:cNvPr id="8" name="Zástupný obsah 7" descr="Obsah obrázku osoba, interiér, patro, chlapec&#10;&#10;Popis byl vytvořen automaticky">
            <a:extLst>
              <a:ext uri="{FF2B5EF4-FFF2-40B4-BE49-F238E27FC236}">
                <a16:creationId xmlns:a16="http://schemas.microsoft.com/office/drawing/2014/main" id="{1238FEA7-A583-4E05-8004-645EBBDAD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64" y="2263318"/>
            <a:ext cx="5993595" cy="3565982"/>
          </a:xfrm>
        </p:spPr>
      </p:pic>
    </p:spTree>
    <p:extLst>
      <p:ext uri="{BB962C8B-B14F-4D97-AF65-F5344CB8AC3E}">
        <p14:creationId xmlns:p14="http://schemas.microsoft.com/office/powerpoint/2010/main" val="19435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772B6-EBC5-4BD3-881A-6496169B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patro, zeď, stojící&#10;&#10;Popis byl vytvořen automaticky">
            <a:extLst>
              <a:ext uri="{FF2B5EF4-FFF2-40B4-BE49-F238E27FC236}">
                <a16:creationId xmlns:a16="http://schemas.microsoft.com/office/drawing/2014/main" id="{62CDDF3A-B84D-47E7-BDDA-0030211EAF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14" y="1517904"/>
            <a:ext cx="5188862" cy="3183794"/>
          </a:xfrm>
        </p:spPr>
      </p:pic>
      <p:pic>
        <p:nvPicPr>
          <p:cNvPr id="8" name="Zástupný obsah 7" descr="Obsah obrázku dítě, osoba, chlapec, malé&#10;&#10;Popis byl vytvořen automaticky">
            <a:extLst>
              <a:ext uri="{FF2B5EF4-FFF2-40B4-BE49-F238E27FC236}">
                <a16:creationId xmlns:a16="http://schemas.microsoft.com/office/drawing/2014/main" id="{A0AA53CE-0735-40DB-ACED-24C53DD935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58" y="3033810"/>
            <a:ext cx="5306687" cy="2727798"/>
          </a:xfrm>
        </p:spPr>
      </p:pic>
    </p:spTree>
    <p:extLst>
      <p:ext uri="{BB962C8B-B14F-4D97-AF65-F5344CB8AC3E}">
        <p14:creationId xmlns:p14="http://schemas.microsoft.com/office/powerpoint/2010/main" val="24612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31E1D-9976-4CF6-8E3C-5C1D8702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pózování, zeď, skupina&#10;&#10;Popis byl vytvořen automaticky">
            <a:extLst>
              <a:ext uri="{FF2B5EF4-FFF2-40B4-BE49-F238E27FC236}">
                <a16:creationId xmlns:a16="http://schemas.microsoft.com/office/drawing/2014/main" id="{431E747F-55DE-4BF4-8773-9A93101E6B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3" y="1251241"/>
            <a:ext cx="5636591" cy="3482684"/>
          </a:xfrm>
        </p:spPr>
      </p:pic>
      <p:pic>
        <p:nvPicPr>
          <p:cNvPr id="8" name="Zástupný obsah 7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F9876DDF-BC85-466F-B269-85A6666F8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37" y="2581275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9497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4A4D0-763A-4357-9297-85A97871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soba, skupina, stojící&#10;&#10;Popis byl vytvořen automaticky">
            <a:extLst>
              <a:ext uri="{FF2B5EF4-FFF2-40B4-BE49-F238E27FC236}">
                <a16:creationId xmlns:a16="http://schemas.microsoft.com/office/drawing/2014/main" id="{009EF7FC-3CC0-49E1-B02A-3EE98967E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4" y="1085850"/>
            <a:ext cx="5852761" cy="3292177"/>
          </a:xfrm>
        </p:spPr>
      </p:pic>
      <p:pic>
        <p:nvPicPr>
          <p:cNvPr id="8" name="Zástupný obsah 7" descr="Obsah obrázku text, osoba, pózování, stojící&#10;&#10;Popis byl vytvořen automaticky">
            <a:extLst>
              <a:ext uri="{FF2B5EF4-FFF2-40B4-BE49-F238E27FC236}">
                <a16:creationId xmlns:a16="http://schemas.microsoft.com/office/drawing/2014/main" id="{A1582808-3198-47FB-886F-67C56A512A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89" y="3066971"/>
            <a:ext cx="4746625" cy="3129950"/>
          </a:xfrm>
        </p:spPr>
      </p:pic>
    </p:spTree>
    <p:extLst>
      <p:ext uri="{BB962C8B-B14F-4D97-AF65-F5344CB8AC3E}">
        <p14:creationId xmlns:p14="http://schemas.microsoft.com/office/powerpoint/2010/main" val="41099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C6978-5E9A-4C6D-8773-C82B843E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BE123C4B-8F43-4059-92AC-6BC7E679FD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71" y="1855256"/>
            <a:ext cx="6182019" cy="3793511"/>
          </a:xfrm>
        </p:spPr>
      </p:pic>
      <p:pic>
        <p:nvPicPr>
          <p:cNvPr id="8" name="Zástupný obsah 7" descr="Obsah obrázku text, osoba, patro, pózování&#10;&#10;Popis byl vytvořen automaticky">
            <a:extLst>
              <a:ext uri="{FF2B5EF4-FFF2-40B4-BE49-F238E27FC236}">
                <a16:creationId xmlns:a16="http://schemas.microsoft.com/office/drawing/2014/main" id="{637C37E5-6ED2-4748-91AC-6CE2307A5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7" y="1056266"/>
            <a:ext cx="2936156" cy="4949480"/>
          </a:xfrm>
        </p:spPr>
      </p:pic>
    </p:spTree>
    <p:extLst>
      <p:ext uri="{BB962C8B-B14F-4D97-AF65-F5344CB8AC3E}">
        <p14:creationId xmlns:p14="http://schemas.microsoft.com/office/powerpoint/2010/main" val="25434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5AB94-BC68-49C2-A757-6D531A95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patro, interiér, stojící&#10;&#10;Popis byl vytvořen automaticky">
            <a:extLst>
              <a:ext uri="{FF2B5EF4-FFF2-40B4-BE49-F238E27FC236}">
                <a16:creationId xmlns:a16="http://schemas.microsoft.com/office/drawing/2014/main" id="{6021EBA6-1F83-4234-9D4E-81CCED2BA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53" y="1524481"/>
            <a:ext cx="7920125" cy="440006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322911-EE67-40CC-9248-26B469F0F4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20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18</TotalTime>
  <Words>11</Words>
  <Application>Microsoft Office PowerPoint</Application>
  <PresentationFormat>Širokoúhlá obrazovka</PresentationFormat>
  <Paragraphs>2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PrismaticVTI</vt:lpstr>
      <vt:lpstr>TEPLÁKOVÝ DEN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TEPLÁKOVÝ DEN</dc:title>
  <dc:creator>Jaromíra</dc:creator>
  <cp:lastModifiedBy>Jaromíra</cp:lastModifiedBy>
  <cp:revision>2</cp:revision>
  <dcterms:created xsi:type="dcterms:W3CDTF">2022-01-20T16:27:58Z</dcterms:created>
  <dcterms:modified xsi:type="dcterms:W3CDTF">2022-01-24T18:58:23Z</dcterms:modified>
</cp:coreProperties>
</file>