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F56EFBB3-2830-48F2-82FF-FE6EED9A678F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73"/>
          </p14:sldIdLst>
        </p14:section>
        <p14:section name="Oddíl bez názvu" id="{3370FBFF-17BE-4F47-8979-05ACA902B084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9EA1E-98C4-4A2E-AAC3-800E357DC9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7904" y="1517904"/>
            <a:ext cx="9144000" cy="279806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96B1FA-5AE6-4D57-B37B-4AA021600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7904" y="4572000"/>
            <a:ext cx="9144000" cy="152704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F49B66-DBC3-45EE-A6E1-DE10A6C18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3/13/2022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1085F0-1967-4B4F-9824-58E9F2E05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AEDEE5-31B5-4868-8C16-47FF43E27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7502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7000">
        <p:fade/>
      </p:transition>
    </mc:Choice>
    <mc:Fallback xmlns="">
      <p:transition spd="slow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F9454-6F74-46A8-B299-4AF451BFB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F55CA9-A0BD-4609-9307-BAF987B26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E4293-851E-4FA2-BFF2-B646A4236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907F5-F26D-4A91-8D70-AB54F8B43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ACBD8-D942-449E-A2B8-358CD1365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72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7000">
        <p:fade/>
      </p:transition>
    </mc:Choice>
    <mc:Fallback xmlns="">
      <p:transition spd="slow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A50897-0C2E-420B-9A38-A8D5C1D727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450317" y="1517904"/>
            <a:ext cx="2220731" cy="4546786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B2173-32A5-4677-A08F-DAB8FD430D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17904" y="1517904"/>
            <a:ext cx="6562553" cy="4546786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B124D-B801-4A6A-9DAF-EBC1B98FE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AF8DF-2544-45A5-B62B-BB7948FCC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C232D-131E-4BE6-8E2E-BAF5A3084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32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7000">
        <p:fade/>
      </p:transition>
    </mc:Choice>
    <mc:Fallback xmlns="">
      <p:transition spd="slow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C5BB2-C09C-49B0-BAFA-DE1801CD3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47C21-944D-47FE-9519-A25518837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CE36D-6B7B-4D5E-831E-34A4286D6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AD668-6E19-425C-88F7-AF422066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05C53-CF7C-4936-9E35-1BEBD6836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1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7000">
        <p:fade/>
      </p:transition>
    </mc:Choice>
    <mc:Fallback xmlns="">
      <p:transition spd="slow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46C78-A717-4E1F-A742-FD5AECA0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1270D-CCAE-4437-A0C0-052D111DF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4572000"/>
            <a:ext cx="91440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F006A-7EEE-4DB0-8F92-D34C0D46C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3F2ED-2B0E-44A9-8603-286CA0634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D801C-6B4E-40B6-9D6E-558192264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1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7000">
        <p:fade/>
      </p:transition>
    </mc:Choice>
    <mc:Fallback xmlns="">
      <p:transition spd="slow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46AA-9418-4C3E-901B-8E2806122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97482-2CA6-4707-976E-6FD4B57BF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17904" y="2980944"/>
            <a:ext cx="4334256" cy="311810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909652-DD12-479C-B639-9452CBA8C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6792" y="2980944"/>
            <a:ext cx="4334256" cy="311810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EC7A6-AFB1-4989-A0B4-B422D5B2C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3/13/2022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D2117C-B497-4647-A66B-1887750FB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8C7AF-5092-416B-B61C-F41D3C573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62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7000">
        <p:fade/>
      </p:transition>
    </mc:Choice>
    <mc:Fallback xmlns="">
      <p:transition spd="slow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0CDE0-3FEB-42A0-8BCC-7DADE7D4A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5" y="294436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78B8B-E9A3-44BE-85A6-3E316659A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17904" y="3644987"/>
            <a:ext cx="4334256" cy="244964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BF1BCA-A435-4779-A6FE-15207141F5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792" y="294436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9B1923-9749-49E3-88FA-75C326E671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6792" y="3644987"/>
            <a:ext cx="4334256" cy="244964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3A70F0-5AFA-4C5A-812B-220C6A38D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6AF721-83FE-4B57-B910-C395D23FD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6A5893-52F1-44A1-AE8E-CF094DB4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9D22302-83E3-4E22-93DF-1E5D463B6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83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7000">
        <p:fade/>
      </p:transition>
    </mc:Choice>
    <mc:Fallback xmlns="">
      <p:transition spd="slow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D85A6-A4E6-4160-BE43-8146A9894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A24A80-0792-4B3B-BB5A-8B2BD9109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26116E-7A6D-485F-9FA2-25F94D4F4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09ADCC-C5F2-4D90-B153-93DF55858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37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7000">
        <p:fade/>
      </p:transition>
    </mc:Choice>
    <mc:Fallback xmlns="">
      <p:transition spd="slow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66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7000">
        <p:fade/>
      </p:transition>
    </mc:Choice>
    <mc:Fallback xmlns="">
      <p:transition spd="slow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1F683-796D-458C-9B32-A385D604D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3145536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1F0BD-641B-4148-BCB3-2704218C8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0952" y="1517904"/>
            <a:ext cx="5330952" cy="458114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8C843-B846-4456-9720-71B7D4FF4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3483864"/>
            <a:ext cx="3145536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A3A03-31BD-4E7E-879A-A1C718497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39078-7D38-4851-A363-B6BC179A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1FF25E-A25D-47AA-94EB-580A74F01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15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7000">
        <p:fade/>
      </p:transition>
    </mc:Choice>
    <mc:Fallback xmlns="">
      <p:transition spd="slow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E83B4-9B31-4F73-9767-163636522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3145536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7CFC30-8163-47A0-A97F-3F2C3A3BE7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49240" y="764032"/>
            <a:ext cx="6089904" cy="533095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F1B390-0C23-466E-987C-26420A5F09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3483864"/>
            <a:ext cx="3145536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9CA7C-B9D0-4A72-8061-1E02AA15F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EFC84-C9FE-4BFA-9B4E-4516A136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1A469-3EFC-4F94-8482-378582E1C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89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7000">
        <p:fade/>
      </p:transition>
    </mc:Choice>
    <mc:Fallback xmlns="">
      <p:transition spd="slow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B1D84C-7934-4E5B-B6E4-A1D6EC299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13441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A990F-40AC-447A-964A-840C94A64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2971800"/>
            <a:ext cx="9144000" cy="3127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832A1-FFBA-48B6-B2D0-E5414F1283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05672" y="6400800"/>
            <a:ext cx="1865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3F9AFA87-1417-4992-ABD9-27C3BC8CC883}" type="datetimeFigureOut">
              <a:rPr lang="en-US" smtClean="0"/>
              <a:pPr algn="r"/>
              <a:t>3/13/2022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33EC1-4EE2-4453-841C-CFDFE7089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52" y="6400800"/>
            <a:ext cx="6099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EBA78-E732-44EF-BA0B-FC42F7931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648" y="6400800"/>
            <a:ext cx="530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9306479-8C4D-4E4A-A330-DFC80A8A01BE}"/>
              </a:ext>
            </a:extLst>
          </p:cNvPr>
          <p:cNvSpPr/>
          <p:nvPr/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441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Tm="7000">
        <p:fade/>
      </p:transition>
    </mc:Choice>
    <mc:Fallback xmlns="">
      <p:transition spd="slow" advTm="7000">
        <p:fade/>
      </p:transition>
    </mc:Fallback>
  </mc:AlternateConten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2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105000"/>
        </a:lnSpc>
        <a:spcBef>
          <a:spcPts val="900"/>
        </a:spcBef>
        <a:buClr>
          <a:schemeClr val="accent5"/>
        </a:buClr>
        <a:buFont typeface="Avenir Next LT Pro" panose="020B0504020202020204" pitchFamily="34" charset="0"/>
        <a:buChar char="+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0" algn="l" defTabSz="914400" rtl="0" eaLnBrk="1" latinLnBrk="0" hangingPunct="1">
        <a:lnSpc>
          <a:spcPct val="105000"/>
        </a:lnSpc>
        <a:spcBef>
          <a:spcPts val="900"/>
        </a:spcBef>
        <a:buFont typeface="Arial" panose="020B0604020202020204" pitchFamily="34" charset="0"/>
        <a:buNone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40080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80" indent="0" algn="l" defTabSz="914400" rtl="0" eaLnBrk="1" latinLnBrk="0" hangingPunct="1">
        <a:lnSpc>
          <a:spcPct val="105000"/>
        </a:lnSpc>
        <a:spcBef>
          <a:spcPts val="600"/>
        </a:spcBef>
        <a:buFontTx/>
        <a:buNone/>
        <a:defRPr sz="1800" i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886968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DACEC2-44C7-4448-B349-5F429B72DA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BAREVNÝ PÁTEK</a:t>
            </a:r>
            <a:br>
              <a:rPr lang="cs-CZ" dirty="0"/>
            </a:br>
            <a:r>
              <a:rPr lang="cs-CZ" dirty="0"/>
              <a:t>MASOPUST </a:t>
            </a:r>
            <a:br>
              <a:rPr lang="cs-CZ" dirty="0"/>
            </a:br>
            <a:r>
              <a:rPr lang="cs-CZ" dirty="0"/>
              <a:t>25.2.2022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F575128-D9EA-4949-AD82-336A809C96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ZŠ LANŠKROUN, NÁM. A. JIRÁSKA 140</a:t>
            </a:r>
          </a:p>
        </p:txBody>
      </p:sp>
    </p:spTree>
    <p:extLst>
      <p:ext uri="{BB962C8B-B14F-4D97-AF65-F5344CB8AC3E}">
        <p14:creationId xmlns:p14="http://schemas.microsoft.com/office/powerpoint/2010/main" val="401459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7000">
        <p:fade/>
      </p:transition>
    </mc:Choice>
    <mc:Fallback xmlns="">
      <p:transition spd="slow" advTm="7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C9E46C-0703-4410-AD5C-DD3A27C69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BAREVNÝ PÁTEK – MASOPUST</a:t>
            </a:r>
            <a:br>
              <a:rPr lang="cs-CZ" dirty="0"/>
            </a:br>
            <a:r>
              <a:rPr lang="cs-CZ" dirty="0"/>
              <a:t>25.2.2022</a:t>
            </a:r>
          </a:p>
        </p:txBody>
      </p:sp>
      <p:pic>
        <p:nvPicPr>
          <p:cNvPr id="6" name="Zástupný obsah 5" descr="Obsah obrázku osoba, skupina, exteriér, lidé&#10;&#10;Popis byl vytvořen automaticky">
            <a:extLst>
              <a:ext uri="{FF2B5EF4-FFF2-40B4-BE49-F238E27FC236}">
                <a16:creationId xmlns:a16="http://schemas.microsoft.com/office/drawing/2014/main" id="{5690D320-13EE-4E5D-BF15-0D50107354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15" y="2693504"/>
            <a:ext cx="4902286" cy="2757535"/>
          </a:xfrm>
        </p:spPr>
      </p:pic>
      <p:pic>
        <p:nvPicPr>
          <p:cNvPr id="8" name="Zástupný obsah 7" descr="Obsah obrázku osoba, exteriér, stojící, skupina&#10;&#10;Popis byl vytvořen automaticky">
            <a:extLst>
              <a:ext uri="{FF2B5EF4-FFF2-40B4-BE49-F238E27FC236}">
                <a16:creationId xmlns:a16="http://schemas.microsoft.com/office/drawing/2014/main" id="{DF0AE743-DD2A-4BD1-B18C-C2050F5958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904" y="3520129"/>
            <a:ext cx="5085852" cy="2860791"/>
          </a:xfrm>
        </p:spPr>
      </p:pic>
    </p:spTree>
    <p:extLst>
      <p:ext uri="{BB962C8B-B14F-4D97-AF65-F5344CB8AC3E}">
        <p14:creationId xmlns:p14="http://schemas.microsoft.com/office/powerpoint/2010/main" val="325218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7000">
        <p:fade/>
      </p:transition>
    </mc:Choice>
    <mc:Fallback xmlns="">
      <p:transition spd="slow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8A77CD-9BA3-45AE-BE17-CE94B0919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BAREVNÝ PÁTEK – MASOPUST</a:t>
            </a:r>
            <a:br>
              <a:rPr lang="cs-CZ" dirty="0"/>
            </a:br>
            <a:r>
              <a:rPr lang="cs-CZ" dirty="0"/>
              <a:t>25.2.2022</a:t>
            </a:r>
          </a:p>
        </p:txBody>
      </p:sp>
      <p:pic>
        <p:nvPicPr>
          <p:cNvPr id="6" name="Zástupný obsah 5" descr="Obsah obrázku osoba, čepice, exteriér, nošení&#10;&#10;Popis byl vytvořen automaticky">
            <a:extLst>
              <a:ext uri="{FF2B5EF4-FFF2-40B4-BE49-F238E27FC236}">
                <a16:creationId xmlns:a16="http://schemas.microsoft.com/office/drawing/2014/main" id="{12DDF80D-9C49-4D1D-932E-296A2996C5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76" y="2900972"/>
            <a:ext cx="4527642" cy="3395732"/>
          </a:xfrm>
        </p:spPr>
      </p:pic>
      <p:pic>
        <p:nvPicPr>
          <p:cNvPr id="8" name="Zástupný obsah 7" descr="Obsah obrázku obloha, exteriér, osoba, oblečený&#10;&#10;Popis byl vytvořen automaticky">
            <a:extLst>
              <a:ext uri="{FF2B5EF4-FFF2-40B4-BE49-F238E27FC236}">
                <a16:creationId xmlns:a16="http://schemas.microsoft.com/office/drawing/2014/main" id="{C0F91294-8DB7-4254-B020-817928207A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83" y="3209925"/>
            <a:ext cx="4938361" cy="2777827"/>
          </a:xfrm>
        </p:spPr>
      </p:pic>
    </p:spTree>
    <p:extLst>
      <p:ext uri="{BB962C8B-B14F-4D97-AF65-F5344CB8AC3E}">
        <p14:creationId xmlns:p14="http://schemas.microsoft.com/office/powerpoint/2010/main" val="355787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7000">
        <p:fade/>
      </p:transition>
    </mc:Choice>
    <mc:Fallback xmlns="">
      <p:transition spd="slow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5AF5A1-4884-4FBA-B1BB-80A2939EA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9524"/>
            <a:ext cx="12192000" cy="6867524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A8C16DA-E452-4500-B803-5D451BB09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1999" y="757238"/>
            <a:ext cx="10668000" cy="533400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Zástupný obsah 4" descr="Obsah obrázku země, dítě, skupina, čára&#10;&#10;Popis byl vytvořen automaticky">
            <a:extLst>
              <a:ext uri="{FF2B5EF4-FFF2-40B4-BE49-F238E27FC236}">
                <a16:creationId xmlns:a16="http://schemas.microsoft.com/office/drawing/2014/main" id="{FA453AD3-F2BE-49D4-8E5B-D24DE3C0C1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7" b="18929"/>
          <a:stretch/>
        </p:blipFill>
        <p:spPr>
          <a:xfrm>
            <a:off x="761999" y="743803"/>
            <a:ext cx="10668000" cy="534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45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7000">
        <p:fade/>
      </p:transition>
    </mc:Choice>
    <mc:Fallback xmlns="">
      <p:transition spd="slow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607CDD-3A10-4351-9B2F-44369C657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BAREVNÝ PÁTEK – MASOPUST</a:t>
            </a:r>
            <a:br>
              <a:rPr lang="cs-CZ" dirty="0"/>
            </a:br>
            <a:r>
              <a:rPr lang="cs-CZ" dirty="0"/>
              <a:t>25.2.2022</a:t>
            </a:r>
          </a:p>
        </p:txBody>
      </p:sp>
      <p:pic>
        <p:nvPicPr>
          <p:cNvPr id="6" name="Zástupný obsah 5" descr="Obsah obrázku osoba, patro, interiér, skupina&#10;&#10;Popis byl vytvořen automaticky">
            <a:extLst>
              <a:ext uri="{FF2B5EF4-FFF2-40B4-BE49-F238E27FC236}">
                <a16:creationId xmlns:a16="http://schemas.microsoft.com/office/drawing/2014/main" id="{62C5A9CB-3298-43D2-9822-1A72AF6295F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2423241"/>
            <a:ext cx="3216242" cy="4285534"/>
          </a:xfrm>
        </p:spPr>
      </p:pic>
      <p:pic>
        <p:nvPicPr>
          <p:cNvPr id="8" name="Zástupný obsah 7" descr="Obsah obrázku text, patro, stůl, interiér&#10;&#10;Popis byl vytvořen automaticky">
            <a:extLst>
              <a:ext uri="{FF2B5EF4-FFF2-40B4-BE49-F238E27FC236}">
                <a16:creationId xmlns:a16="http://schemas.microsoft.com/office/drawing/2014/main" id="{3AB14D81-27D4-4D83-AFC6-6C299A48B0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957" y="2423241"/>
            <a:ext cx="3216242" cy="4285534"/>
          </a:xfrm>
        </p:spPr>
      </p:pic>
    </p:spTree>
    <p:extLst>
      <p:ext uri="{BB962C8B-B14F-4D97-AF65-F5344CB8AC3E}">
        <p14:creationId xmlns:p14="http://schemas.microsoft.com/office/powerpoint/2010/main" val="207899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7000">
        <p:fade/>
      </p:transition>
    </mc:Choice>
    <mc:Fallback xmlns="">
      <p:transition spd="slow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FF338E-D4A5-4F0D-8067-305746FED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BAREVNÝ PÁTEK – MASOPUST</a:t>
            </a:r>
            <a:br>
              <a:rPr lang="cs-CZ" dirty="0"/>
            </a:br>
            <a:r>
              <a:rPr lang="cs-CZ" dirty="0"/>
              <a:t>25.2.2022</a:t>
            </a:r>
          </a:p>
        </p:txBody>
      </p:sp>
      <p:pic>
        <p:nvPicPr>
          <p:cNvPr id="8" name="Zástupný obsah 7" descr="Obsah obrázku text, osoba, zeď, interiér&#10;&#10;Popis byl vytvořen automaticky">
            <a:extLst>
              <a:ext uri="{FF2B5EF4-FFF2-40B4-BE49-F238E27FC236}">
                <a16:creationId xmlns:a16="http://schemas.microsoft.com/office/drawing/2014/main" id="{8DE595EC-4B07-4C78-A501-FFAC40EFC8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118" y="2862072"/>
            <a:ext cx="4327526" cy="3472707"/>
          </a:xfrm>
        </p:spPr>
      </p:pic>
      <p:pic>
        <p:nvPicPr>
          <p:cNvPr id="12" name="Zástupný obsah 11" descr="Obsah obrázku osoba, patro, interiér, stojící&#10;&#10;Popis byl vytvořen automaticky">
            <a:extLst>
              <a:ext uri="{FF2B5EF4-FFF2-40B4-BE49-F238E27FC236}">
                <a16:creationId xmlns:a16="http://schemas.microsoft.com/office/drawing/2014/main" id="{78893D5E-8ED1-4C5E-9B65-42094D299F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103" y="2447264"/>
            <a:ext cx="3064983" cy="4245298"/>
          </a:xfrm>
        </p:spPr>
      </p:pic>
    </p:spTree>
    <p:extLst>
      <p:ext uri="{BB962C8B-B14F-4D97-AF65-F5344CB8AC3E}">
        <p14:creationId xmlns:p14="http://schemas.microsoft.com/office/powerpoint/2010/main" val="408564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7000">
        <p:fade/>
      </p:transition>
    </mc:Choice>
    <mc:Fallback xmlns="">
      <p:transition spd="slow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AE5C5A-25BA-43E5-885E-AC2ED20AC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BAREVNÝ PÁTEK  - MASOPUST</a:t>
            </a:r>
            <a:br>
              <a:rPr lang="cs-CZ" dirty="0"/>
            </a:br>
            <a:r>
              <a:rPr lang="cs-CZ" dirty="0"/>
              <a:t>25.2.2022</a:t>
            </a:r>
          </a:p>
        </p:txBody>
      </p:sp>
      <p:pic>
        <p:nvPicPr>
          <p:cNvPr id="6" name="Zástupný obsah 5" descr="Obsah obrázku osoba, skupina, několik&#10;&#10;Popis byl vytvořen automaticky">
            <a:extLst>
              <a:ext uri="{FF2B5EF4-FFF2-40B4-BE49-F238E27FC236}">
                <a16:creationId xmlns:a16="http://schemas.microsoft.com/office/drawing/2014/main" id="{442375A1-BF78-4858-B83E-42939DAE653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17904" y="3031435"/>
            <a:ext cx="4884615" cy="2747595"/>
          </a:xfrm>
        </p:spPr>
      </p:pic>
      <p:pic>
        <p:nvPicPr>
          <p:cNvPr id="8" name="Zástupný obsah 7" descr="Obsah obrázku osoba, zeď, pózování, stojící&#10;&#10;Popis byl vytvořen automaticky">
            <a:extLst>
              <a:ext uri="{FF2B5EF4-FFF2-40B4-BE49-F238E27FC236}">
                <a16:creationId xmlns:a16="http://schemas.microsoft.com/office/drawing/2014/main" id="{F88F874F-6829-4D2F-A015-2F4346ACAA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652" y="2206936"/>
            <a:ext cx="3297444" cy="4396593"/>
          </a:xfrm>
        </p:spPr>
      </p:pic>
    </p:spTree>
    <p:extLst>
      <p:ext uri="{BB962C8B-B14F-4D97-AF65-F5344CB8AC3E}">
        <p14:creationId xmlns:p14="http://schemas.microsoft.com/office/powerpoint/2010/main" val="380379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7000">
        <p:fade/>
      </p:transition>
    </mc:Choice>
    <mc:Fallback xmlns="">
      <p:transition spd="slow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5C8920-C5FE-4179-8097-ECD8CDCA6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BAREVNÝ PÁTEK – MASOPUST</a:t>
            </a:r>
            <a:br>
              <a:rPr lang="cs-CZ" dirty="0"/>
            </a:br>
            <a:r>
              <a:rPr lang="cs-CZ" dirty="0"/>
              <a:t>25.2.2022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C5DDFB54-D364-4417-A981-5747A5162F7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4290" y="3028835"/>
            <a:ext cx="4200939" cy="3150704"/>
          </a:xfrm>
        </p:spPr>
      </p:pic>
      <p:pic>
        <p:nvPicPr>
          <p:cNvPr id="8" name="Zástupný obsah 7" descr="Obsah obrázku osoba, zeď, držení, nošení&#10;&#10;Popis byl vytvořen automaticky">
            <a:extLst>
              <a:ext uri="{FF2B5EF4-FFF2-40B4-BE49-F238E27FC236}">
                <a16:creationId xmlns:a16="http://schemas.microsoft.com/office/drawing/2014/main" id="{AFCC9A93-A7F0-4056-A4D4-683CC154DD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706" y="2954619"/>
            <a:ext cx="4706155" cy="3529617"/>
          </a:xfrm>
        </p:spPr>
      </p:pic>
    </p:spTree>
    <p:extLst>
      <p:ext uri="{BB962C8B-B14F-4D97-AF65-F5344CB8AC3E}">
        <p14:creationId xmlns:p14="http://schemas.microsoft.com/office/powerpoint/2010/main" val="365414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7000">
        <p:fade/>
      </p:transition>
    </mc:Choice>
    <mc:Fallback xmlns="">
      <p:transition spd="slow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531C81-1C3E-4331-A94B-8F7D57ADE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BAREVNÝ PÁTEK – MASOPUST</a:t>
            </a:r>
            <a:br>
              <a:rPr lang="cs-CZ" dirty="0"/>
            </a:br>
            <a:r>
              <a:rPr lang="cs-CZ" dirty="0"/>
              <a:t>25.2.2022</a:t>
            </a:r>
          </a:p>
        </p:txBody>
      </p:sp>
      <p:pic>
        <p:nvPicPr>
          <p:cNvPr id="6" name="Zástupný obsah 5" descr="Obsah obrázku text, osoba, patro, interiér&#10;&#10;Popis byl vytvořen automaticky">
            <a:extLst>
              <a:ext uri="{FF2B5EF4-FFF2-40B4-BE49-F238E27FC236}">
                <a16:creationId xmlns:a16="http://schemas.microsoft.com/office/drawing/2014/main" id="{DFFF222B-E816-41BF-A0B3-5F7A1151CE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932" y="2862072"/>
            <a:ext cx="4567398" cy="3425549"/>
          </a:xfrm>
        </p:spPr>
      </p:pic>
      <p:pic>
        <p:nvPicPr>
          <p:cNvPr id="8" name="Zástupný obsah 7" descr="Obsah obrázku text, osoba, dítě, interiér&#10;&#10;Popis byl vytvořen automaticky">
            <a:extLst>
              <a:ext uri="{FF2B5EF4-FFF2-40B4-BE49-F238E27FC236}">
                <a16:creationId xmlns:a16="http://schemas.microsoft.com/office/drawing/2014/main" id="{F34AF094-EAA3-4995-A613-38223374E0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671" y="2845369"/>
            <a:ext cx="4589668" cy="3442252"/>
          </a:xfrm>
        </p:spPr>
      </p:pic>
    </p:spTree>
    <p:extLst>
      <p:ext uri="{BB962C8B-B14F-4D97-AF65-F5344CB8AC3E}">
        <p14:creationId xmlns:p14="http://schemas.microsoft.com/office/powerpoint/2010/main" val="117456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7000">
        <p:fade/>
      </p:transition>
    </mc:Choice>
    <mc:Fallback xmlns="">
      <p:transition spd="slow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1BCCBE-36F2-45F5-87F3-7DEFF6616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BAREVNÝ PÁTEK – MASOPUST</a:t>
            </a:r>
            <a:br>
              <a:rPr lang="cs-CZ" dirty="0"/>
            </a:br>
            <a:r>
              <a:rPr lang="cs-CZ" dirty="0"/>
              <a:t>25.2.2022</a:t>
            </a:r>
          </a:p>
        </p:txBody>
      </p:sp>
      <p:pic>
        <p:nvPicPr>
          <p:cNvPr id="6" name="Zástupný obsah 5" descr="Obsah obrázku text, osoba, stojící, skupina&#10;&#10;Popis byl vytvořen automaticky">
            <a:extLst>
              <a:ext uri="{FF2B5EF4-FFF2-40B4-BE49-F238E27FC236}">
                <a16:creationId xmlns:a16="http://schemas.microsoft.com/office/drawing/2014/main" id="{AC4541A8-32D5-4F11-8272-1DCC6264D69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05" y="2693506"/>
            <a:ext cx="5867899" cy="3300692"/>
          </a:xfrm>
        </p:spPr>
      </p:pic>
      <p:pic>
        <p:nvPicPr>
          <p:cNvPr id="8" name="Zástupný obsah 7" descr="Obsah obrázku osoba, tráva, exteriér, strom&#10;&#10;Popis byl vytvořen automaticky">
            <a:extLst>
              <a:ext uri="{FF2B5EF4-FFF2-40B4-BE49-F238E27FC236}">
                <a16:creationId xmlns:a16="http://schemas.microsoft.com/office/drawing/2014/main" id="{0173D34F-0854-425A-934A-56C8234E64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614" y="3995929"/>
            <a:ext cx="4707920" cy="2648204"/>
          </a:xfrm>
        </p:spPr>
      </p:pic>
    </p:spTree>
    <p:extLst>
      <p:ext uri="{BB962C8B-B14F-4D97-AF65-F5344CB8AC3E}">
        <p14:creationId xmlns:p14="http://schemas.microsoft.com/office/powerpoint/2010/main" val="387116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7000">
        <p:fade/>
      </p:transition>
    </mc:Choice>
    <mc:Fallback xmlns="">
      <p:transition spd="slow" advTm="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AC85F0-5D4B-46E6-806D-CC3F84A5A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BAREVNÝ PÁTEK – MASOPUST</a:t>
            </a:r>
            <a:br>
              <a:rPr lang="cs-CZ" dirty="0"/>
            </a:br>
            <a:r>
              <a:rPr lang="cs-CZ" dirty="0"/>
              <a:t>25.2.2022</a:t>
            </a:r>
          </a:p>
        </p:txBody>
      </p:sp>
      <p:pic>
        <p:nvPicPr>
          <p:cNvPr id="6" name="Zástupný obsah 5" descr="Obsah obrázku osoba, exteriér, strom, skupina&#10;&#10;Popis byl vytvořen automaticky">
            <a:extLst>
              <a:ext uri="{FF2B5EF4-FFF2-40B4-BE49-F238E27FC236}">
                <a16:creationId xmlns:a16="http://schemas.microsoft.com/office/drawing/2014/main" id="{0C9A027F-8BC9-4EE7-855B-573386AB82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550" y="2683565"/>
            <a:ext cx="4885450" cy="3664088"/>
          </a:xfrm>
        </p:spPr>
      </p:pic>
      <p:pic>
        <p:nvPicPr>
          <p:cNvPr id="12" name="Zástupný obsah 11" descr="Obsah obrázku osoba, exteriér, čepice, nošení&#10;&#10;Popis byl vytvořen automaticky">
            <a:extLst>
              <a:ext uri="{FF2B5EF4-FFF2-40B4-BE49-F238E27FC236}">
                <a16:creationId xmlns:a16="http://schemas.microsoft.com/office/drawing/2014/main" id="{04AE71E1-8F3C-4CDA-8AE6-B2C7CDC335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850" y="2709603"/>
            <a:ext cx="4850733" cy="3638050"/>
          </a:xfrm>
        </p:spPr>
      </p:pic>
    </p:spTree>
    <p:extLst>
      <p:ext uri="{BB962C8B-B14F-4D97-AF65-F5344CB8AC3E}">
        <p14:creationId xmlns:p14="http://schemas.microsoft.com/office/powerpoint/2010/main" val="149408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7000">
        <p:fade/>
      </p:transition>
    </mc:Choice>
    <mc:Fallback xmlns="">
      <p:transition spd="slow"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A1217B-15EC-4843-A988-94D0DD07E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BAREVNÝ PÁTEK – MASOPUST</a:t>
            </a:r>
            <a:br>
              <a:rPr lang="cs-CZ" dirty="0"/>
            </a:br>
            <a:r>
              <a:rPr lang="cs-CZ" dirty="0"/>
              <a:t>25.2.2022</a:t>
            </a:r>
          </a:p>
        </p:txBody>
      </p:sp>
      <p:pic>
        <p:nvPicPr>
          <p:cNvPr id="6" name="Zástupný obsah 5" descr="Obsah obrázku osoba, exteriér, skupina, lidé&#10;&#10;Popis byl vytvořen automaticky">
            <a:extLst>
              <a:ext uri="{FF2B5EF4-FFF2-40B4-BE49-F238E27FC236}">
                <a16:creationId xmlns:a16="http://schemas.microsoft.com/office/drawing/2014/main" id="{96F53C14-6411-47F0-ACDD-65C4034A167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277" y="2773017"/>
            <a:ext cx="4434877" cy="3326158"/>
          </a:xfrm>
        </p:spPr>
      </p:pic>
      <p:pic>
        <p:nvPicPr>
          <p:cNvPr id="8" name="Zástupný obsah 7" descr="Obsah obrázku budova, exteriér, osoba, skupina&#10;&#10;Popis byl vytvořen automaticky">
            <a:extLst>
              <a:ext uri="{FF2B5EF4-FFF2-40B4-BE49-F238E27FC236}">
                <a16:creationId xmlns:a16="http://schemas.microsoft.com/office/drawing/2014/main" id="{16F0B037-3499-4231-B993-9A64E792E2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978" y="3299791"/>
            <a:ext cx="4584745" cy="3442525"/>
          </a:xfrm>
        </p:spPr>
      </p:pic>
    </p:spTree>
    <p:extLst>
      <p:ext uri="{BB962C8B-B14F-4D97-AF65-F5344CB8AC3E}">
        <p14:creationId xmlns:p14="http://schemas.microsoft.com/office/powerpoint/2010/main" val="262092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7000">
        <p:fade/>
      </p:transition>
    </mc:Choice>
    <mc:Fallback xmlns="">
      <p:transition spd="slow" advTm="7000">
        <p:fade/>
      </p:transition>
    </mc:Fallback>
  </mc:AlternateContent>
</p:sld>
</file>

<file path=ppt/theme/theme1.xml><?xml version="1.0" encoding="utf-8"?>
<a:theme xmlns:a="http://schemas.openxmlformats.org/drawingml/2006/main" name="PrismaticVTI">
  <a:themeElements>
    <a:clrScheme name="Prismatic">
      <a:dk1>
        <a:sysClr val="windowText" lastClr="000000"/>
      </a:dk1>
      <a:lt1>
        <a:sysClr val="window" lastClr="FFFFFF"/>
      </a:lt1>
      <a:dk2>
        <a:srgbClr val="131523"/>
      </a:dk2>
      <a:lt2>
        <a:srgbClr val="E7E6E6"/>
      </a:lt2>
      <a:accent1>
        <a:srgbClr val="42B3BD"/>
      </a:accent1>
      <a:accent2>
        <a:srgbClr val="51B851"/>
      </a:accent2>
      <a:accent3>
        <a:srgbClr val="B5A603"/>
      </a:accent3>
      <a:accent4>
        <a:srgbClr val="F58505"/>
      </a:accent4>
      <a:accent5>
        <a:srgbClr val="FA2481"/>
      </a:accent5>
      <a:accent6>
        <a:srgbClr val="9CA2AB"/>
      </a:accent6>
      <a:hlink>
        <a:srgbClr val="FA2481"/>
      </a:hlink>
      <a:folHlink>
        <a:srgbClr val="57618E"/>
      </a:folHlink>
    </a:clrScheme>
    <a:fontScheme name="Custom 166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ismaticVTI" id="{DA44D624-A564-4DE8-8446-0CD5C485C979}" vid="{8B2B1550-B69C-4156-BAEC-B2E559F94BD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Duhové</Template>
  <TotalTime>29</TotalTime>
  <Words>75</Words>
  <Application>Microsoft Office PowerPoint</Application>
  <PresentationFormat>Širokoúhlá obrazovka</PresentationFormat>
  <Paragraphs>12</Paragraphs>
  <Slides>12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3" baseType="lpstr">
      <vt:lpstr>PrismaticVTI</vt:lpstr>
      <vt:lpstr>BAREVNÝ PÁTEK MASOPUST  25.2.2022</vt:lpstr>
      <vt:lpstr>BAREVNÝ PÁTEK – MASOPUST 25.2.2022</vt:lpstr>
      <vt:lpstr>BAREVNÝ PÁTEK – MASOPUST 25.2.2022</vt:lpstr>
      <vt:lpstr>BAREVNÝ PÁTEK  - MASOPUST 25.2.2022</vt:lpstr>
      <vt:lpstr>BAREVNÝ PÁTEK – MASOPUST 25.2.2022</vt:lpstr>
      <vt:lpstr>BAREVNÝ PÁTEK – MASOPUST 25.2.2022</vt:lpstr>
      <vt:lpstr>BAREVNÝ PÁTEK – MASOPUST 25.2.2022</vt:lpstr>
      <vt:lpstr>BAREVNÝ PÁTEK – MASOPUST 25.2.2022</vt:lpstr>
      <vt:lpstr>BAREVNÝ PÁTEK – MASOPUST 25.2.2022</vt:lpstr>
      <vt:lpstr>BAREVNÝ PÁTEK – MASOPUST 25.2.2022</vt:lpstr>
      <vt:lpstr>BAREVNÝ PÁTEK – MASOPUST 25.2.2022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BAREVNÝ PÁTEK MASOPUST  25.2.2022</dc:title>
  <dc:creator>Jaromíra</dc:creator>
  <cp:lastModifiedBy>Jaromíra</cp:lastModifiedBy>
  <cp:revision>2</cp:revision>
  <dcterms:created xsi:type="dcterms:W3CDTF">2022-03-10T19:59:26Z</dcterms:created>
  <dcterms:modified xsi:type="dcterms:W3CDTF">2022-03-13T17:51:19Z</dcterms:modified>
</cp:coreProperties>
</file>