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3" r:id="rId5"/>
    <p:sldId id="259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307C6-18AE-40BF-97B4-FCB4724DCD3A}" v="1" dt="2022-05-16T20:04:23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5/19/2022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7C154-A7C7-A65E-AF9A-99A0C1994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DEN VESELÝCH PONOŽEK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DD9E09-7CFE-5498-D900-8E8BBA94D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ZŠ Lanškroun, nám. A. Jiráska 140</a:t>
            </a:r>
          </a:p>
        </p:txBody>
      </p:sp>
    </p:spTree>
    <p:extLst>
      <p:ext uri="{BB962C8B-B14F-4D97-AF65-F5344CB8AC3E}">
        <p14:creationId xmlns:p14="http://schemas.microsoft.com/office/powerpoint/2010/main" val="18808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A7ACD-D0EC-8BF0-BCB1-1FDFD9A0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třída 1., 2., 3. </a:t>
            </a:r>
          </a:p>
        </p:txBody>
      </p:sp>
      <p:pic>
        <p:nvPicPr>
          <p:cNvPr id="5" name="Zástupný obsah 4" descr="Obsah obrázku osoba, interiér&#10;&#10;Popis byl vytvořen automaticky">
            <a:extLst>
              <a:ext uri="{FF2B5EF4-FFF2-40B4-BE49-F238E27FC236}">
                <a16:creationId xmlns:a16="http://schemas.microsoft.com/office/drawing/2014/main" id="{A635EB5F-002E-AE9B-7030-496FD1B9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67" y="2189988"/>
            <a:ext cx="6800850" cy="4593432"/>
          </a:xfrm>
        </p:spPr>
      </p:pic>
    </p:spTree>
    <p:extLst>
      <p:ext uri="{BB962C8B-B14F-4D97-AF65-F5344CB8AC3E}">
        <p14:creationId xmlns:p14="http://schemas.microsoft.com/office/powerpoint/2010/main" val="27538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16787-4400-FA30-C657-CB186EB4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třída 3.B, 4.B, 5.B</a:t>
            </a:r>
          </a:p>
        </p:txBody>
      </p:sp>
      <p:pic>
        <p:nvPicPr>
          <p:cNvPr id="6" name="Zástupný obsah 5" descr="Obsah obrázku osoba, interiér, několik&#10;&#10;Popis byl vytvořen automaticky">
            <a:extLst>
              <a:ext uri="{FF2B5EF4-FFF2-40B4-BE49-F238E27FC236}">
                <a16:creationId xmlns:a16="http://schemas.microsoft.com/office/drawing/2014/main" id="{66214D9E-FC06-ECB6-77FB-0FE25D94C1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60" y="2345937"/>
            <a:ext cx="5661540" cy="3184615"/>
          </a:xfrm>
        </p:spPr>
      </p:pic>
      <p:pic>
        <p:nvPicPr>
          <p:cNvPr id="8" name="Zástupný obsah 7" descr="Obsah obrázku osoba, modrá, oblečení&#10;&#10;Popis byl vytvořen automaticky">
            <a:extLst>
              <a:ext uri="{FF2B5EF4-FFF2-40B4-BE49-F238E27FC236}">
                <a16:creationId xmlns:a16="http://schemas.microsoft.com/office/drawing/2014/main" id="{29E58C9E-9D5B-7149-2865-934052D894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29" y="3690105"/>
            <a:ext cx="4743966" cy="2668480"/>
          </a:xfrm>
        </p:spPr>
      </p:pic>
    </p:spTree>
    <p:extLst>
      <p:ext uri="{BB962C8B-B14F-4D97-AF65-F5344CB8AC3E}">
        <p14:creationId xmlns:p14="http://schemas.microsoft.com/office/powerpoint/2010/main" val="78597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03B520-EF66-6C15-679A-E21DA5AA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517904"/>
            <a:ext cx="4680595" cy="27969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t</a:t>
            </a:r>
            <a:r>
              <a:rPr lang="en-US" dirty="0" err="1">
                <a:latin typeface="Arial Black" panose="020B0A04020102020204" pitchFamily="34" charset="0"/>
              </a:rPr>
              <a:t>řída</a:t>
            </a:r>
            <a:r>
              <a:rPr lang="en-US" dirty="0">
                <a:latin typeface="Arial Black" panose="020B0A04020102020204" pitchFamily="34" charset="0"/>
              </a:rPr>
              <a:t> 5. a 6.</a:t>
            </a:r>
          </a:p>
        </p:txBody>
      </p:sp>
      <p:pic>
        <p:nvPicPr>
          <p:cNvPr id="5" name="Zástupný obsah 4" descr="Obsah obrázku osoba, interiér&#10;&#10;Popis byl vytvořen automaticky">
            <a:extLst>
              <a:ext uri="{FF2B5EF4-FFF2-40B4-BE49-F238E27FC236}">
                <a16:creationId xmlns:a16="http://schemas.microsoft.com/office/drawing/2014/main" id="{A02DE925-3FBA-F4CD-A6F7-11C6B519C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0" b="-2"/>
          <a:stretch/>
        </p:blipFill>
        <p:spPr>
          <a:xfrm rot="5400000">
            <a:off x="6172200" y="838199"/>
            <a:ext cx="5334000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310EA2A-AF1C-14A2-86FD-B7D9BE974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DC5142-D153-4EBF-C408-825F933BC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interiér, pohovka, místnost&#10;&#10;Popis byl vytvořen automaticky">
            <a:extLst>
              <a:ext uri="{FF2B5EF4-FFF2-40B4-BE49-F238E27FC236}">
                <a16:creationId xmlns:a16="http://schemas.microsoft.com/office/drawing/2014/main" id="{56E94DC3-4D7C-DB60-AEAC-23E1A6593D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70" y="2441100"/>
            <a:ext cx="2254609" cy="4051412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877B5007-90AB-5698-F621-126D89F0B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třída 7.A, 8.A, 9.A</a:t>
            </a:r>
          </a:p>
        </p:txBody>
      </p:sp>
      <p:pic>
        <p:nvPicPr>
          <p:cNvPr id="12" name="Zástupný obsah 11" descr="Obsah obrázku osoba, stopy&#10;&#10;Popis byl vytvořen automaticky">
            <a:extLst>
              <a:ext uri="{FF2B5EF4-FFF2-40B4-BE49-F238E27FC236}">
                <a16:creationId xmlns:a16="http://schemas.microsoft.com/office/drawing/2014/main" id="{735CA601-DD3B-CD76-B2B3-C64C4BA9FC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4" y="2441100"/>
            <a:ext cx="6477735" cy="3649337"/>
          </a:xfrm>
        </p:spPr>
      </p:pic>
    </p:spTree>
    <p:extLst>
      <p:ext uri="{BB962C8B-B14F-4D97-AF65-F5344CB8AC3E}">
        <p14:creationId xmlns:p14="http://schemas.microsoft.com/office/powerpoint/2010/main" val="34276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D3218-91CE-7382-9084-80A047E7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třída 8. a 9. </a:t>
            </a:r>
          </a:p>
        </p:txBody>
      </p:sp>
      <p:pic>
        <p:nvPicPr>
          <p:cNvPr id="5" name="Zástupný obsah 4" descr="Obsah obrázku osoba, země, stopy&#10;&#10;Popis byl vytvořen automaticky">
            <a:extLst>
              <a:ext uri="{FF2B5EF4-FFF2-40B4-BE49-F238E27FC236}">
                <a16:creationId xmlns:a16="http://schemas.microsoft.com/office/drawing/2014/main" id="{F5AB922A-30E5-7F78-DD75-62F85D6C1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68" y="2182655"/>
            <a:ext cx="7112308" cy="4000674"/>
          </a:xfrm>
        </p:spPr>
      </p:pic>
    </p:spTree>
    <p:extLst>
      <p:ext uri="{BB962C8B-B14F-4D97-AF65-F5344CB8AC3E}">
        <p14:creationId xmlns:p14="http://schemas.microsoft.com/office/powerpoint/2010/main" val="25096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26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369267-DEE3-131E-EAAF-45BC4D36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278" y="1654289"/>
            <a:ext cx="5267072" cy="27969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>
                <a:latin typeface="Arial Black" panose="020B0A04020102020204" pitchFamily="34" charset="0"/>
              </a:rPr>
              <a:t>třída</a:t>
            </a:r>
            <a:r>
              <a:rPr lang="en-US" dirty="0">
                <a:latin typeface="Arial Black" panose="020B0A04020102020204" pitchFamily="34" charset="0"/>
              </a:rPr>
              <a:t> 1. A </a:t>
            </a:r>
            <a:r>
              <a:rPr lang="en-US" dirty="0" err="1">
                <a:latin typeface="Arial Black" panose="020B0A04020102020204" pitchFamily="34" charset="0"/>
              </a:rPr>
              <a:t>Olbrachtova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CFE13678-3DAE-217E-5805-78D958058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6" r="-1" b="27041"/>
          <a:stretch/>
        </p:blipFill>
        <p:spPr>
          <a:xfrm>
            <a:off x="6807200" y="762000"/>
            <a:ext cx="4622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Duhové</Template>
  <TotalTime>38</TotalTime>
  <Words>61</Words>
  <Application>Microsoft Office PowerPoint</Application>
  <PresentationFormat>Širokoúhlá obrazovka</PresentationFormat>
  <Paragraphs>8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PrismaticVTI</vt:lpstr>
      <vt:lpstr>DEN VESELÝCH PONOŽEK</vt:lpstr>
      <vt:lpstr>třída 1., 2., 3. </vt:lpstr>
      <vt:lpstr>třída 3.B, 4.B, 5.B</vt:lpstr>
      <vt:lpstr>třída 5. a 6.</vt:lpstr>
      <vt:lpstr>třída 7.A, 8.A, 9.A</vt:lpstr>
      <vt:lpstr>třída 8. a 9. </vt:lpstr>
      <vt:lpstr>třída 1. A Olbrachtova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VESELÝCH PONOŽEK</dc:title>
  <dc:creator>Jaromíra</dc:creator>
  <cp:lastModifiedBy>Jaromíra</cp:lastModifiedBy>
  <cp:revision>2</cp:revision>
  <dcterms:created xsi:type="dcterms:W3CDTF">2022-05-16T19:22:07Z</dcterms:created>
  <dcterms:modified xsi:type="dcterms:W3CDTF">2022-05-19T13:09:03Z</dcterms:modified>
</cp:coreProperties>
</file>