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09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170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Nadpis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17" name="Podnadpis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cs-CZ"/>
              <a:t>Klepnutím lze upravit styl předlohy podnadpisů.</a:t>
            </a:r>
            <a:endParaRPr kumimoji="0" lang="en-US"/>
          </a:p>
        </p:txBody>
      </p:sp>
      <p:sp>
        <p:nvSpPr>
          <p:cNvPr id="30" name="Zástupný symbol pro datum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27" name="Zástupný symbol pro číslo snímk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cs-CZ"/>
              <a:t>Klepnutím lze upravit styly předlohy textu.</a:t>
            </a:r>
          </a:p>
          <a:p>
            <a:pPr lvl="1" eaLnBrk="1" latinLnBrk="0" hangingPunct="1"/>
            <a:r>
              <a:rPr lang="cs-CZ"/>
              <a:t>Druhá úroveň</a:t>
            </a:r>
          </a:p>
          <a:p>
            <a:pPr lvl="2" eaLnBrk="1" latinLnBrk="0" hangingPunct="1"/>
            <a:r>
              <a:rPr lang="cs-CZ"/>
              <a:t>Třetí úroveň</a:t>
            </a:r>
          </a:p>
          <a:p>
            <a:pPr lvl="3" eaLnBrk="1" latinLnBrk="0" hangingPunct="1"/>
            <a:r>
              <a:rPr lang="cs-CZ"/>
              <a:t>Čtvrtá úroveň</a:t>
            </a:r>
          </a:p>
          <a:p>
            <a:pPr lvl="4" eaLnBrk="1" latinLnBrk="0" hangingPunct="1"/>
            <a:r>
              <a:rPr lang="cs-CZ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délník s odříznutým a zakulaceným jedním rohem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ravoúhlý trojúhelník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cs-CZ"/>
              <a:t>Klepnutím na ikonu přidáte obrázek.</a:t>
            </a:r>
            <a:endParaRPr kumimoji="0" lang="en-US" dirty="0"/>
          </a:p>
        </p:txBody>
      </p:sp>
      <p:sp>
        <p:nvSpPr>
          <p:cNvPr id="10" name="Volný tvar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Volný tvar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Volný tvar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Volný tvar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Zástupný symbol pro nadpis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cs-CZ"/>
              <a:t>Klepnutím lze upravit styl předlohy nadpisů.</a:t>
            </a:r>
            <a:endParaRPr kumimoji="0" lang="en-US"/>
          </a:p>
        </p:txBody>
      </p:sp>
      <p:sp>
        <p:nvSpPr>
          <p:cNvPr id="30" name="Zástupný symbol pro text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cs-CZ"/>
              <a:t>Klepnutím lze upravit styly předlohy textu.</a:t>
            </a:r>
          </a:p>
          <a:p>
            <a:pPr lvl="1" eaLnBrk="1" latinLnBrk="0" hangingPunct="1"/>
            <a:r>
              <a:rPr kumimoji="0" lang="cs-CZ"/>
              <a:t>Druhá úroveň</a:t>
            </a:r>
          </a:p>
          <a:p>
            <a:pPr lvl="2" eaLnBrk="1" latinLnBrk="0" hangingPunct="1"/>
            <a:r>
              <a:rPr kumimoji="0" lang="cs-CZ"/>
              <a:t>Třetí úroveň</a:t>
            </a:r>
          </a:p>
          <a:p>
            <a:pPr lvl="3" eaLnBrk="1" latinLnBrk="0" hangingPunct="1"/>
            <a:r>
              <a:rPr kumimoji="0" lang="cs-CZ"/>
              <a:t>Čtvrtá úroveň</a:t>
            </a:r>
          </a:p>
          <a:p>
            <a:pPr lvl="4" eaLnBrk="1" latinLnBrk="0" hangingPunct="1"/>
            <a:r>
              <a:rPr kumimoji="0" lang="cs-CZ"/>
              <a:t>Pátá úroveň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82220DED-CA95-419E-8776-2B4DC29DDD4B}" type="datetimeFigureOut">
              <a:rPr lang="cs-CZ" smtClean="0"/>
              <a:pPr/>
              <a:t>20.9.2022</a:t>
            </a:fld>
            <a:endParaRPr lang="cs-CZ"/>
          </a:p>
        </p:txBody>
      </p:sp>
      <p:sp>
        <p:nvSpPr>
          <p:cNvPr id="22" name="Zástupný symbol pro zápatí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18" name="Zástupný symbol pro číslo snímku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F7C7D71D-F6E6-44E4-9100-CA93B96D7E85}" type="slidenum">
              <a:rPr lang="cs-CZ" smtClean="0"/>
              <a:pPr/>
              <a:t>‹#›</a:t>
            </a:fld>
            <a:endParaRPr lang="cs-CZ"/>
          </a:p>
        </p:txBody>
      </p:sp>
      <p:grpSp>
        <p:nvGrpSpPr>
          <p:cNvPr id="2" name="Skupina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Volný tvar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Volný tvar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1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403648" y="548680"/>
            <a:ext cx="6400800" cy="792088"/>
          </a:xfrm>
        </p:spPr>
        <p:txBody>
          <a:bodyPr>
            <a:noAutofit/>
          </a:bodyPr>
          <a:lstStyle/>
          <a:p>
            <a:pPr algn="ctr"/>
            <a:r>
              <a:rPr lang="cs-CZ" b="1" dirty="0">
                <a:solidFill>
                  <a:schemeClr val="tx1"/>
                </a:solidFill>
              </a:rPr>
              <a:t>PUTOVÁNÍ POHÁDKOU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„O veliké řepě“</a:t>
            </a:r>
          </a:p>
          <a:p>
            <a:pPr algn="ctr"/>
            <a:r>
              <a:rPr lang="cs-CZ" b="1" dirty="0">
                <a:solidFill>
                  <a:schemeClr val="tx1"/>
                </a:solidFill>
              </a:rPr>
              <a:t>9. 9. 2022</a:t>
            </a:r>
          </a:p>
        </p:txBody>
      </p:sp>
      <p:pic>
        <p:nvPicPr>
          <p:cNvPr id="6" name="Obrázek 5" descr="20220909_081514.jpg">
            <a:extLst>
              <a:ext uri="{FF2B5EF4-FFF2-40B4-BE49-F238E27FC236}">
                <a16:creationId xmlns:a16="http://schemas.microsoft.com/office/drawing/2014/main" id="{3D2FAB7B-BA70-4885-85B8-23FCDF207EC5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809121" y="3012178"/>
            <a:ext cx="3525758" cy="19857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4" name="Obrázek 3" descr="IMG-20220908-WA00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1052736"/>
            <a:ext cx="2592288" cy="1103343"/>
          </a:xfrm>
          <a:prstGeom prst="rect">
            <a:avLst/>
          </a:prstGeom>
          <a:solidFill>
            <a:schemeClr val="accent2"/>
          </a:solidFill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Obrázek 4" descr="IMG-20220908-WA00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228184" y="1124744"/>
            <a:ext cx="2555776" cy="1173101"/>
          </a:xfrm>
          <a:prstGeom prst="rect">
            <a:avLst/>
          </a:prstGeom>
          <a:solidFill>
            <a:schemeClr val="tx1"/>
          </a:solidFill>
          <a:ln w="28575">
            <a:solidFill>
              <a:schemeClr val="tx1"/>
            </a:solidFill>
          </a:ln>
        </p:spPr>
      </p:pic>
      <p:pic>
        <p:nvPicPr>
          <p:cNvPr id="7" name="Obrázek 6" descr="IMG-20220908-WA0002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467544" y="2420888"/>
            <a:ext cx="2131776" cy="158417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Obrázek 7" descr="IMG-20220908-WA0003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5940152" y="2564904"/>
            <a:ext cx="2809922" cy="149277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9" name="Obrázek 8" descr="IMG-20220908-WA0004.jp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67544" y="4293096"/>
            <a:ext cx="2651787" cy="198884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Obrázek 9" descr="IMG-20220908-WA0005.jp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6758395" y="4343726"/>
            <a:ext cx="1985772" cy="1656184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Obrázek 10" descr="IMG-20220908-WA0006.jp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4716195" y="5288970"/>
            <a:ext cx="1514951" cy="1267825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09595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2527773" y="2808932"/>
            <a:ext cx="4736527" cy="266429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2" descr="20220909_10014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8516316">
            <a:off x="416827" y="1250756"/>
            <a:ext cx="2994374" cy="1684335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 descr="20220909_10045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7550759">
            <a:off x="6281346" y="1287238"/>
            <a:ext cx="2557782" cy="1438752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Obrázek 4" descr="20220909_100503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69024">
            <a:off x="429900" y="4333922"/>
            <a:ext cx="2873587" cy="1616393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Obrázek 5" descr="20220909_100638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 rot="6095596">
            <a:off x="5939604" y="4199775"/>
            <a:ext cx="2907815" cy="1635646"/>
          </a:xfrm>
          <a:prstGeom prst="rect">
            <a:avLst/>
          </a:prstGeom>
          <a:ln w="28575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7" name="Řečová bublina: oválný bublinový popisek 6">
            <a:extLst>
              <a:ext uri="{FF2B5EF4-FFF2-40B4-BE49-F238E27FC236}">
                <a16:creationId xmlns:a16="http://schemas.microsoft.com/office/drawing/2014/main" id="{77AE50D6-4208-4E64-B095-AFD6FBD4B153}"/>
              </a:ext>
            </a:extLst>
          </p:cNvPr>
          <p:cNvSpPr/>
          <p:nvPr/>
        </p:nvSpPr>
        <p:spPr>
          <a:xfrm>
            <a:off x="4173987" y="440420"/>
            <a:ext cx="2448272" cy="648566"/>
          </a:xfrm>
          <a:prstGeom prst="wedgeEllipseCallout">
            <a:avLst>
              <a:gd name="adj1" fmla="val -49343"/>
              <a:gd name="adj2" fmla="val 8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/>
              <a:t>POKLAD</a:t>
            </a:r>
          </a:p>
        </p:txBody>
      </p:sp>
      <p:sp>
        <p:nvSpPr>
          <p:cNvPr id="8" name="Veselý obličej 7">
            <a:extLst>
              <a:ext uri="{FF2B5EF4-FFF2-40B4-BE49-F238E27FC236}">
                <a16:creationId xmlns:a16="http://schemas.microsoft.com/office/drawing/2014/main" id="{E9D1DC53-8A9B-490E-8D32-D528B7038B70}"/>
              </a:ext>
            </a:extLst>
          </p:cNvPr>
          <p:cNvSpPr/>
          <p:nvPr/>
        </p:nvSpPr>
        <p:spPr>
          <a:xfrm>
            <a:off x="6120173" y="647540"/>
            <a:ext cx="216024" cy="21602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  <p:sp>
        <p:nvSpPr>
          <p:cNvPr id="9" name="Veselý obličej 8">
            <a:extLst>
              <a:ext uri="{FF2B5EF4-FFF2-40B4-BE49-F238E27FC236}">
                <a16:creationId xmlns:a16="http://schemas.microsoft.com/office/drawing/2014/main" id="{28944303-F8A3-4F2E-818D-14396C5BD1C6}"/>
              </a:ext>
            </a:extLst>
          </p:cNvPr>
          <p:cNvSpPr/>
          <p:nvPr/>
        </p:nvSpPr>
        <p:spPr>
          <a:xfrm>
            <a:off x="4352037" y="674438"/>
            <a:ext cx="216024" cy="216024"/>
          </a:xfrm>
          <a:prstGeom prst="smileyFace">
            <a:avLst/>
          </a:prstGeom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dirty="0">
              <a:highlight>
                <a:srgbClr val="FFFF00"/>
              </a:highlight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10163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20576039">
            <a:off x="509406" y="1309189"/>
            <a:ext cx="5450729" cy="3066035"/>
          </a:xfrm>
          <a:prstGeom prst="rect">
            <a:avLst/>
          </a:prstGeom>
          <a:ln w="762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1" descr="C:\Users\Ivana\Desktop\přípravka\20220909_102600.jpg">
            <a:extLst>
              <a:ext uri="{FF2B5EF4-FFF2-40B4-BE49-F238E27FC236}">
                <a16:creationId xmlns:a16="http://schemas.microsoft.com/office/drawing/2014/main" id="{3BF94404-0D5F-4C4D-BF9A-C1DDC4362624}"/>
              </a:ext>
            </a:extLst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2472841">
            <a:off x="5148998" y="4277915"/>
            <a:ext cx="2946400" cy="1659255"/>
          </a:xfrm>
          <a:prstGeom prst="rect">
            <a:avLst/>
          </a:prstGeom>
          <a:noFill/>
          <a:ln w="381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sp>
        <p:nvSpPr>
          <p:cNvPr id="4" name="Řečová bublina: oválný bublinový popisek 3">
            <a:extLst>
              <a:ext uri="{FF2B5EF4-FFF2-40B4-BE49-F238E27FC236}">
                <a16:creationId xmlns:a16="http://schemas.microsoft.com/office/drawing/2014/main" id="{F3937CD7-382E-4B27-A319-B3288E15010B}"/>
              </a:ext>
            </a:extLst>
          </p:cNvPr>
          <p:cNvSpPr/>
          <p:nvPr/>
        </p:nvSpPr>
        <p:spPr>
          <a:xfrm>
            <a:off x="5467000" y="764704"/>
            <a:ext cx="2664296" cy="792088"/>
          </a:xfrm>
          <a:prstGeom prst="wedgeEllipseCallout">
            <a:avLst>
              <a:gd name="adj1" fmla="val -27830"/>
              <a:gd name="adj2" fmla="val 7819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Noví kamarádi z přípravné třídy</a:t>
            </a: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3C46372F-2FFA-4830-860B-CB183E2EFF20}"/>
              </a:ext>
            </a:extLst>
          </p:cNvPr>
          <p:cNvSpPr/>
          <p:nvPr/>
        </p:nvSpPr>
        <p:spPr>
          <a:xfrm>
            <a:off x="2627783" y="4743230"/>
            <a:ext cx="2088232" cy="1080120"/>
          </a:xfrm>
          <a:prstGeom prst="wedgeEllipseCallout">
            <a:avLst>
              <a:gd name="adj1" fmla="val 101179"/>
              <a:gd name="adj2" fmla="val 3291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Vaši „osmáci“ a „deváťáci“</a:t>
            </a:r>
          </a:p>
        </p:txBody>
      </p:sp>
      <p:pic>
        <p:nvPicPr>
          <p:cNvPr id="2050" name="Picture 2" descr="Zobrazit zdrojový obrázek">
            <a:extLst>
              <a:ext uri="{FF2B5EF4-FFF2-40B4-BE49-F238E27FC236}">
                <a16:creationId xmlns:a16="http://schemas.microsoft.com/office/drawing/2014/main" id="{7C677A34-0C3E-43AF-B95A-1F1F58E2CB7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47249" y="1772326"/>
            <a:ext cx="1781132" cy="23261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ázek 3" descr="20220909_0852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71800" y="1124744"/>
            <a:ext cx="3712412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Obrázek 5" descr="20220909_08520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980370" y="3855010"/>
            <a:ext cx="3584395" cy="201622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Obrázek 6" descr="20220909_08530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43608" y="3838976"/>
            <a:ext cx="3584398" cy="201622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8" name="Řečová bublina: oválný bublinový popisek 7">
            <a:extLst>
              <a:ext uri="{FF2B5EF4-FFF2-40B4-BE49-F238E27FC236}">
                <a16:creationId xmlns:a16="http://schemas.microsoft.com/office/drawing/2014/main" id="{B197FF57-4D69-4E9C-9DA8-D6C5FCE21865}"/>
              </a:ext>
            </a:extLst>
          </p:cNvPr>
          <p:cNvSpPr/>
          <p:nvPr/>
        </p:nvSpPr>
        <p:spPr>
          <a:xfrm>
            <a:off x="6660232" y="1124744"/>
            <a:ext cx="2160240" cy="642033"/>
          </a:xfrm>
          <a:prstGeom prst="wedgeEllipseCallout">
            <a:avLst>
              <a:gd name="adj1" fmla="val -51655"/>
              <a:gd name="adj2" fmla="val 9153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000" dirty="0"/>
              <a:t>Pohádka začíná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 descr="20220909_0854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5536" y="908720"/>
            <a:ext cx="3707904" cy="208569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6" name="Obrázek 5" descr="20220909_08551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93978" y="3670063"/>
            <a:ext cx="4956043" cy="278777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Obrázek 6" descr="20220909_08582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499992" y="980728"/>
            <a:ext cx="3923928" cy="220721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2" name="Řečová bublina: oválný bublinový popisek 1">
            <a:extLst>
              <a:ext uri="{FF2B5EF4-FFF2-40B4-BE49-F238E27FC236}">
                <a16:creationId xmlns:a16="http://schemas.microsoft.com/office/drawing/2014/main" id="{AEA700B5-E3C9-421D-B3A7-80E26BB3465A}"/>
              </a:ext>
            </a:extLst>
          </p:cNvPr>
          <p:cNvSpPr/>
          <p:nvPr/>
        </p:nvSpPr>
        <p:spPr>
          <a:xfrm>
            <a:off x="179512" y="3101338"/>
            <a:ext cx="2232248" cy="903726"/>
          </a:xfrm>
          <a:prstGeom prst="wedgeEllipseCallout">
            <a:avLst>
              <a:gd name="adj1" fmla="val 83617"/>
              <a:gd name="adj2" fmla="val 11355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Pojďte hledat úkoly a poklad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09114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28592" y="2220880"/>
            <a:ext cx="5340085" cy="300379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2" descr="20220909_0912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194519">
            <a:off x="5170541" y="1807521"/>
            <a:ext cx="4443986" cy="249974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 descr="20220909_091230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3769382">
            <a:off x="2748575" y="2179129"/>
            <a:ext cx="4443986" cy="249974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397BBACD-6714-45C1-88D2-A9122F43DC30}"/>
              </a:ext>
            </a:extLst>
          </p:cNvPr>
          <p:cNvSpPr txBox="1"/>
          <p:nvPr/>
        </p:nvSpPr>
        <p:spPr>
          <a:xfrm>
            <a:off x="3851919" y="6013943"/>
            <a:ext cx="47525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>
                <a:latin typeface="Cooper Black" panose="0208090404030B020404" pitchFamily="18" charset="0"/>
              </a:rPr>
              <a:t>ŠIPKOVANÁ </a:t>
            </a:r>
            <a:r>
              <a:rPr lang="cs-CZ" dirty="0"/>
              <a:t>             </a:t>
            </a:r>
            <a:r>
              <a:rPr lang="cs-CZ" dirty="0">
                <a:latin typeface="Cooper Black" panose="0208090404030B020404" pitchFamily="18" charset="0"/>
              </a:rPr>
              <a:t>putování pohádkou</a:t>
            </a:r>
          </a:p>
        </p:txBody>
      </p:sp>
      <p:sp>
        <p:nvSpPr>
          <p:cNvPr id="8" name="Šipka: doprava 7">
            <a:extLst>
              <a:ext uri="{FF2B5EF4-FFF2-40B4-BE49-F238E27FC236}">
                <a16:creationId xmlns:a16="http://schemas.microsoft.com/office/drawing/2014/main" id="{D75120DC-FCDD-4126-8646-4F4C90FD1933}"/>
              </a:ext>
            </a:extLst>
          </p:cNvPr>
          <p:cNvSpPr/>
          <p:nvPr/>
        </p:nvSpPr>
        <p:spPr>
          <a:xfrm>
            <a:off x="5580113" y="6138864"/>
            <a:ext cx="432048" cy="91645"/>
          </a:xfrm>
          <a:prstGeom prst="rightArrow">
            <a:avLst>
              <a:gd name="adj1" fmla="val 50000"/>
              <a:gd name="adj2" fmla="val 47945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09231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896790">
            <a:off x="-58241" y="1735706"/>
            <a:ext cx="4956043" cy="278777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2" descr="20220909_09253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3458051">
            <a:off x="4526117" y="1725223"/>
            <a:ext cx="4281243" cy="2408199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 descr="20220909_09253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1170396">
            <a:off x="1934001" y="3876720"/>
            <a:ext cx="4443986" cy="249974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6774FFE1-B324-4223-9058-82869EFF1DED}"/>
              </a:ext>
            </a:extLst>
          </p:cNvPr>
          <p:cNvSpPr/>
          <p:nvPr/>
        </p:nvSpPr>
        <p:spPr>
          <a:xfrm>
            <a:off x="4175623" y="2929322"/>
            <a:ext cx="1152128" cy="576064"/>
          </a:xfrm>
          <a:prstGeom prst="wedgeEllipseCallout">
            <a:avLst>
              <a:gd name="adj1" fmla="val -49343"/>
              <a:gd name="adj2" fmla="val 8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úkol č. 1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0926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4226038">
            <a:off x="-135334" y="2458618"/>
            <a:ext cx="4661335" cy="2622001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2" descr="20220909_09265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760684">
            <a:off x="3708710" y="1264534"/>
            <a:ext cx="4730176" cy="2660724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1026" name="Picture 2" descr="Zobrazit zdrojový obrázek">
            <a:extLst>
              <a:ext uri="{FF2B5EF4-FFF2-40B4-BE49-F238E27FC236}">
                <a16:creationId xmlns:a16="http://schemas.microsoft.com/office/drawing/2014/main" id="{89D93A2A-95A6-41E0-A550-1D174EF4DF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365104"/>
            <a:ext cx="240364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09291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11055634">
            <a:off x="369270" y="1234351"/>
            <a:ext cx="3013773" cy="1695248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2" descr="20220909_093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5400000">
            <a:off x="2620995" y="2302628"/>
            <a:ext cx="4720071" cy="265504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5" name="Obrázek 4" descr="20220909_093236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6833831">
            <a:off x="5865538" y="2764771"/>
            <a:ext cx="3174197" cy="1785485"/>
          </a:xfrm>
          <a:prstGeom prst="rect">
            <a:avLst/>
          </a:prstGeom>
          <a:ln w="3810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 descr="20220909_093148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 rot="10234184">
            <a:off x="528421" y="4053697"/>
            <a:ext cx="3006845" cy="1691350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82ED7DD3-8B35-4CEB-9FD5-F0998408500F}"/>
              </a:ext>
            </a:extLst>
          </p:cNvPr>
          <p:cNvSpPr/>
          <p:nvPr/>
        </p:nvSpPr>
        <p:spPr>
          <a:xfrm>
            <a:off x="6458035" y="1036811"/>
            <a:ext cx="1152128" cy="576064"/>
          </a:xfrm>
          <a:prstGeom prst="wedgeEllipseCallout">
            <a:avLst>
              <a:gd name="adj1" fmla="val -49343"/>
              <a:gd name="adj2" fmla="val 8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úkol č. 2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 descr="20220909_09350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5400000">
            <a:off x="-656595" y="2032858"/>
            <a:ext cx="5468099" cy="3075806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3" name="Obrázek 2" descr="20220909_09524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9878666">
            <a:off x="4291214" y="1175148"/>
            <a:ext cx="3942761" cy="221780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 descr="20220909_09535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 rot="10800000">
            <a:off x="4644008" y="4053651"/>
            <a:ext cx="3712413" cy="208823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sp>
        <p:nvSpPr>
          <p:cNvPr id="5" name="Řečová bublina: oválný bublinový popisek 4">
            <a:extLst>
              <a:ext uri="{FF2B5EF4-FFF2-40B4-BE49-F238E27FC236}">
                <a16:creationId xmlns:a16="http://schemas.microsoft.com/office/drawing/2014/main" id="{22445AF7-070A-4953-A729-80F8B9FFAC1B}"/>
              </a:ext>
            </a:extLst>
          </p:cNvPr>
          <p:cNvSpPr/>
          <p:nvPr/>
        </p:nvSpPr>
        <p:spPr>
          <a:xfrm>
            <a:off x="3707904" y="620688"/>
            <a:ext cx="1152128" cy="576064"/>
          </a:xfrm>
          <a:prstGeom prst="wedgeEllipseCallout">
            <a:avLst>
              <a:gd name="adj1" fmla="val -49343"/>
              <a:gd name="adj2" fmla="val 8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úkol č. 3</a:t>
            </a:r>
          </a:p>
        </p:txBody>
      </p:sp>
      <p:sp>
        <p:nvSpPr>
          <p:cNvPr id="6" name="Řečová bublina: oválný bublinový popisek 5">
            <a:extLst>
              <a:ext uri="{FF2B5EF4-FFF2-40B4-BE49-F238E27FC236}">
                <a16:creationId xmlns:a16="http://schemas.microsoft.com/office/drawing/2014/main" id="{0A0907EB-DF76-45E8-9A23-D239FD1EF02D}"/>
              </a:ext>
            </a:extLst>
          </p:cNvPr>
          <p:cNvSpPr/>
          <p:nvPr/>
        </p:nvSpPr>
        <p:spPr>
          <a:xfrm>
            <a:off x="7204293" y="3140968"/>
            <a:ext cx="1152128" cy="576064"/>
          </a:xfrm>
          <a:prstGeom prst="wedgeEllipseCallout">
            <a:avLst>
              <a:gd name="adj1" fmla="val -49343"/>
              <a:gd name="adj2" fmla="val 87158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dirty="0"/>
              <a:t>úkol č. 4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 descr="20220909_09554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 rot="9375297">
            <a:off x="413250" y="1313979"/>
            <a:ext cx="4310939" cy="2424903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4" name="Obrázek 3" descr="20220909_09533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1438655">
            <a:off x="3972542" y="3745910"/>
            <a:ext cx="4443986" cy="2499742"/>
          </a:xfrm>
          <a:prstGeom prst="rect">
            <a:avLst/>
          </a:prstGeom>
          <a:ln w="57150">
            <a:solidFill>
              <a:schemeClr val="tx2">
                <a:lumMod val="60000"/>
                <a:lumOff val="40000"/>
              </a:schemeClr>
            </a:solidFill>
          </a:ln>
        </p:spPr>
      </p:pic>
      <p:pic>
        <p:nvPicPr>
          <p:cNvPr id="7" name="Picture 2" descr="Zobrazit zdrojový obrázek">
            <a:extLst>
              <a:ext uri="{FF2B5EF4-FFF2-40B4-BE49-F238E27FC236}">
                <a16:creationId xmlns:a16="http://schemas.microsoft.com/office/drawing/2014/main" id="{9239BAFC-0722-4B4B-8AA3-2A54F5711D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1124744"/>
            <a:ext cx="2741015" cy="20528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Zobrazit zdrojový obrázek">
            <a:extLst>
              <a:ext uri="{FF2B5EF4-FFF2-40B4-BE49-F238E27FC236}">
                <a16:creationId xmlns:a16="http://schemas.microsoft.com/office/drawing/2014/main" id="{329319AB-4A9B-4B07-A2FE-538AEE378D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509120"/>
            <a:ext cx="2403649" cy="1800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ok">
  <a:themeElements>
    <a:clrScheme name="Tok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Tok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ok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101</TotalTime>
  <Words>52</Words>
  <Application>Microsoft Office PowerPoint</Application>
  <PresentationFormat>Předvádění na obrazovce (4:3)</PresentationFormat>
  <Paragraphs>13</Paragraphs>
  <Slides>11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Arial</vt:lpstr>
      <vt:lpstr>Calibri</vt:lpstr>
      <vt:lpstr>Constantia</vt:lpstr>
      <vt:lpstr>Cooper Black</vt:lpstr>
      <vt:lpstr>Wingdings 2</vt:lpstr>
      <vt:lpstr>Tok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Ivana</dc:creator>
  <cp:lastModifiedBy>Plisková Ivana</cp:lastModifiedBy>
  <cp:revision>14</cp:revision>
  <dcterms:created xsi:type="dcterms:W3CDTF">2022-09-10T12:04:08Z</dcterms:created>
  <dcterms:modified xsi:type="dcterms:W3CDTF">2022-09-20T10:35:47Z</dcterms:modified>
</cp:coreProperties>
</file>